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2" r:id="rId2"/>
  </p:sldMasterIdLst>
  <p:notesMasterIdLst>
    <p:notesMasterId r:id="rId27"/>
  </p:notesMasterIdLst>
  <p:sldIdLst>
    <p:sldId id="276" r:id="rId3"/>
    <p:sldId id="263" r:id="rId4"/>
    <p:sldId id="279" r:id="rId5"/>
    <p:sldId id="264" r:id="rId6"/>
    <p:sldId id="4354" r:id="rId7"/>
    <p:sldId id="259" r:id="rId8"/>
    <p:sldId id="261" r:id="rId9"/>
    <p:sldId id="4347" r:id="rId10"/>
    <p:sldId id="282" r:id="rId11"/>
    <p:sldId id="4349" r:id="rId12"/>
    <p:sldId id="336" r:id="rId13"/>
    <p:sldId id="4342" r:id="rId14"/>
    <p:sldId id="4346" r:id="rId15"/>
    <p:sldId id="4350" r:id="rId16"/>
    <p:sldId id="262" r:id="rId17"/>
    <p:sldId id="4355" r:id="rId18"/>
    <p:sldId id="4361" r:id="rId19"/>
    <p:sldId id="4356" r:id="rId20"/>
    <p:sldId id="4360" r:id="rId21"/>
    <p:sldId id="4359" r:id="rId22"/>
    <p:sldId id="4362" r:id="rId23"/>
    <p:sldId id="4358" r:id="rId24"/>
    <p:sldId id="4357" r:id="rId25"/>
    <p:sldId id="4353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40" autoAdjust="0"/>
  </p:normalViewPr>
  <p:slideViewPr>
    <p:cSldViewPr snapToGrid="0">
      <p:cViewPr varScale="1">
        <p:scale>
          <a:sx n="111" d="100"/>
          <a:sy n="111" d="100"/>
        </p:scale>
        <p:origin x="336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68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4315E-AA88-4C4F-BC7F-691CB14FAFBC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D1EEC-C44F-4BFC-84C2-8741EE48D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2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B-lue-D-ragonfly- </a:t>
            </a:r>
            <a:r>
              <a:rPr lang="en-US" altLang="zh-CN" sz="800">
                <a:solidFill>
                  <a:srgbClr val="E6E6E6"/>
                </a:solidFill>
              </a:rPr>
              <a:t>DESIGN</a:t>
            </a:r>
            <a:endParaRPr lang="zh-CN" altLang="en-US" sz="800">
              <a:solidFill>
                <a:srgbClr val="E6E6E6"/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52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5ECE6-943B-49D7-A8A9-CDF5665F1A4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A22AD-AD30-4433-B939-7D438008815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111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B-lue-D-ragonfly- </a:t>
            </a:r>
            <a:r>
              <a:rPr lang="en-US" altLang="zh-CN" sz="800">
                <a:solidFill>
                  <a:srgbClr val="E6E6E6"/>
                </a:solidFill>
              </a:rPr>
              <a:t>DESIGN</a:t>
            </a:r>
            <a:endParaRPr lang="zh-CN" altLang="en-US" sz="800">
              <a:solidFill>
                <a:srgbClr val="E6E6E6"/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671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55E4D-7BA5-4194-958C-DE8BC35582E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9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B-lue-D-ragonfly- </a:t>
            </a:r>
            <a:r>
              <a:rPr lang="en-US" altLang="zh-CN" sz="800">
                <a:solidFill>
                  <a:srgbClr val="E6E6E6"/>
                </a:solidFill>
              </a:rPr>
              <a:t>DESIGN</a:t>
            </a:r>
            <a:endParaRPr lang="zh-CN" altLang="en-US" sz="800">
              <a:solidFill>
                <a:srgbClr val="E6E6E6"/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38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C37C5-FBF6-42E3-8E5F-F9C47D2704D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973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8F8A-CD66-4840-9519-BA6D1AEDB2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873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E7B12-EFD5-45D3-8C75-AAF42795F6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041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20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E1C48-9EC0-4D3A-B219-9D1C59BA1D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932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55E4D-7BA5-4194-958C-DE8BC35582E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41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3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E6E6E6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4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793134" y="-2578862"/>
            <a:ext cx="5157723" cy="5157723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93133" y="4279138"/>
            <a:ext cx="5157723" cy="5157723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6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97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3CCDA62-D2EE-4A85-93D9-0DAE04F9D7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360" y="1573537"/>
            <a:ext cx="5611737" cy="3710926"/>
          </a:xfrm>
          <a:custGeom>
            <a:avLst/>
            <a:gdLst>
              <a:gd name="connsiteX0" fmla="*/ 0 w 5611737"/>
              <a:gd name="connsiteY0" fmla="*/ 0 h 3710926"/>
              <a:gd name="connsiteX1" fmla="*/ 5611737 w 5611737"/>
              <a:gd name="connsiteY1" fmla="*/ 0 h 3710926"/>
              <a:gd name="connsiteX2" fmla="*/ 5611737 w 5611737"/>
              <a:gd name="connsiteY2" fmla="*/ 3710926 h 3710926"/>
              <a:gd name="connsiteX3" fmla="*/ 0 w 5611737"/>
              <a:gd name="connsiteY3" fmla="*/ 3710926 h 371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1737" h="3710925">
                <a:moveTo>
                  <a:pt x="0" y="0"/>
                </a:moveTo>
                <a:lnTo>
                  <a:pt x="5611737" y="0"/>
                </a:lnTo>
                <a:lnTo>
                  <a:pt x="5611737" y="3710926"/>
                </a:lnTo>
                <a:lnTo>
                  <a:pt x="0" y="37109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11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19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76CA426-0A26-41C3-A499-9DCFC41065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66759" y="0"/>
            <a:ext cx="7225241" cy="6362635"/>
          </a:xfrm>
          <a:custGeom>
            <a:avLst/>
            <a:gdLst>
              <a:gd name="connsiteX0" fmla="*/ 0 w 7225241"/>
              <a:gd name="connsiteY0" fmla="*/ 0 h 6362635"/>
              <a:gd name="connsiteX1" fmla="*/ 7225241 w 7225241"/>
              <a:gd name="connsiteY1" fmla="*/ 0 h 6362635"/>
              <a:gd name="connsiteX2" fmla="*/ 7225241 w 7225241"/>
              <a:gd name="connsiteY2" fmla="*/ 6362635 h 636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5241" h="6362635">
                <a:moveTo>
                  <a:pt x="0" y="0"/>
                </a:moveTo>
                <a:lnTo>
                  <a:pt x="7225241" y="0"/>
                </a:lnTo>
                <a:lnTo>
                  <a:pt x="7225241" y="63626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67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22500" lnSpcReduction="20000"/>
          </a:bodyPr>
          <a:lstStyle/>
          <a:p>
            <a:pPr lvl="0"/>
            <a:r>
              <a:rPr lang="vi-VN" altLang="vi-VN" sz="2600">
                <a:latin typeface="Noto Sans"/>
                <a:ea typeface="Noto Sans"/>
              </a:rPr>
              <a:t>Образец текста</a:t>
            </a:r>
          </a:p>
          <a:p>
            <a:pPr lvl="1"/>
            <a:r>
              <a:rPr lang="vi-VN" altLang="vi-VN" sz="2300">
                <a:latin typeface="Noto Sans"/>
                <a:ea typeface="Noto Sans"/>
              </a:rPr>
              <a:t>Второй уровень</a:t>
            </a:r>
          </a:p>
          <a:p>
            <a:pPr lvl="2"/>
            <a:r>
              <a:rPr lang="vi-VN" altLang="vi-VN" sz="1900">
                <a:latin typeface="Noto Sans"/>
                <a:ea typeface="Noto Sans"/>
              </a:rPr>
              <a:t>Третий уровень</a:t>
            </a:r>
          </a:p>
          <a:p>
            <a:pPr lvl="3"/>
            <a:r>
              <a:rPr lang="vi-VN" altLang="vi-VN" sz="1600">
                <a:latin typeface="Noto Sans"/>
                <a:ea typeface="Noto Sans"/>
              </a:rPr>
              <a:t>Четвертый уровень</a:t>
            </a:r>
          </a:p>
          <a:p>
            <a:pPr lvl="4"/>
            <a:r>
              <a:rPr lang="vi-VN" altLang="vi-VN" sz="1700">
                <a:latin typeface="Noto Sans"/>
                <a:ea typeface="Noto Sans"/>
              </a:rPr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2500" lnSpcReduction="20000"/>
          </a:bodyPr>
          <a:lstStyle/>
          <a:p>
            <a:fld id="{8985934A-7B1D-4D83-B3D7-7D7272CC0002}" type="datetimeFigureOut">
              <a:rPr lang="vi-VN" altLang="vi-VN" sz="1600" smtClean="0">
                <a:latin typeface="Noto Sans"/>
                <a:ea typeface="Noto Sans"/>
              </a:rPr>
              <a:t>14/04/2025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2500" lnSpcReduction="20000"/>
          </a:bodyPr>
          <a:lstStyle/>
          <a:p>
            <a:fld id="{7285E0F8-D687-49D4-88B1-19EBA89FB8DE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67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CD14E77-07F5-4784-A584-0C4D676B3D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6476" y="-29495"/>
            <a:ext cx="4602654" cy="6939296"/>
          </a:xfrm>
          <a:custGeom>
            <a:avLst/>
            <a:gdLst>
              <a:gd name="connsiteX0" fmla="*/ 4 w 4602654"/>
              <a:gd name="connsiteY0" fmla="*/ 2325950 h 6939296"/>
              <a:gd name="connsiteX1" fmla="*/ 4602654 w 4602654"/>
              <a:gd name="connsiteY1" fmla="*/ 2325950 h 6939296"/>
              <a:gd name="connsiteX2" fmla="*/ 4 w 4602654"/>
              <a:gd name="connsiteY2" fmla="*/ 6939296 h 6939296"/>
              <a:gd name="connsiteX3" fmla="*/ 0 w 4602654"/>
              <a:gd name="connsiteY3" fmla="*/ 0 h 6939296"/>
              <a:gd name="connsiteX4" fmla="*/ 4602654 w 4602654"/>
              <a:gd name="connsiteY4" fmla="*/ 0 h 6939296"/>
              <a:gd name="connsiteX5" fmla="*/ 4602654 w 4602654"/>
              <a:gd name="connsiteY5" fmla="*/ 2325949 h 6939296"/>
              <a:gd name="connsiteX6" fmla="*/ 0 w 4602654"/>
              <a:gd name="connsiteY6" fmla="*/ 2325949 h 693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2654" h="6939296">
                <a:moveTo>
                  <a:pt x="4" y="2325950"/>
                </a:moveTo>
                <a:lnTo>
                  <a:pt x="4602654" y="2325950"/>
                </a:lnTo>
                <a:lnTo>
                  <a:pt x="4" y="6939296"/>
                </a:lnTo>
                <a:close/>
                <a:moveTo>
                  <a:pt x="0" y="0"/>
                </a:moveTo>
                <a:lnTo>
                  <a:pt x="4602654" y="0"/>
                </a:lnTo>
                <a:lnTo>
                  <a:pt x="4602654" y="2325949"/>
                </a:lnTo>
                <a:lnTo>
                  <a:pt x="0" y="23259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8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, текст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/>
          <p:cNvSpPr>
            <a:spLocks noGrp="1"/>
          </p:cNvSpPr>
          <p:nvPr>
            <p:ph type="pic" sz="quarter" idx="32"/>
          </p:nvPr>
        </p:nvSpPr>
        <p:spPr>
          <a:xfrm>
            <a:off x="-2647" y="0"/>
            <a:ext cx="5811309" cy="5810253"/>
          </a:xfrm>
          <a:custGeom>
            <a:avLst/>
            <a:gdLst>
              <a:gd name="connsiteX0" fmla="*/ 0 w 5811309"/>
              <a:gd name="connsiteY0" fmla="*/ 0 h 5810253"/>
              <a:gd name="connsiteX1" fmla="*/ 5811309 w 5811309"/>
              <a:gd name="connsiteY1" fmla="*/ 0 h 5810253"/>
              <a:gd name="connsiteX2" fmla="*/ 0 w 5811309"/>
              <a:gd name="connsiteY2" fmla="*/ 5810253 h 5810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1309" h="5810253">
                <a:moveTo>
                  <a:pt x="0" y="0"/>
                </a:moveTo>
                <a:lnTo>
                  <a:pt x="5811309" y="0"/>
                </a:lnTo>
                <a:lnTo>
                  <a:pt x="0" y="581025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endParaRPr lang="ru-RU"/>
          </a:p>
        </p:txBody>
      </p:sp>
      <p:sp>
        <p:nvSpPr>
          <p:cNvPr id="27" name="Прямоугольный треугольник 26"/>
          <p:cNvSpPr/>
          <p:nvPr userDrawn="1"/>
        </p:nvSpPr>
        <p:spPr>
          <a:xfrm flipH="1">
            <a:off x="11169749" y="5810250"/>
            <a:ext cx="1022249" cy="104775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solidFill>
                <a:srgbClr val="262626"/>
              </a:solidFill>
              <a:latin typeface="PT Sans" panose="020B0503020203020204" pitchFamily="34" charset="-52"/>
            </a:endParaRPr>
          </a:p>
        </p:txBody>
      </p:sp>
      <p:cxnSp>
        <p:nvCxnSpPr>
          <p:cNvPr id="31" name="Прямая соединительная линия 30"/>
          <p:cNvCxnSpPr/>
          <p:nvPr userDrawn="1"/>
        </p:nvCxnSpPr>
        <p:spPr>
          <a:xfrm flipH="1">
            <a:off x="4337126" y="-53614"/>
            <a:ext cx="830580" cy="830580"/>
          </a:xfrm>
          <a:prstGeom prst="line">
            <a:avLst/>
          </a:prstGeom>
          <a:ln w="50800">
            <a:solidFill>
              <a:srgbClr val="F1F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19"/>
          <p:cNvSpPr>
            <a:spLocks noGrp="1"/>
          </p:cNvSpPr>
          <p:nvPr>
            <p:ph type="body" sz="quarter" idx="11" hasCustomPrompt="1"/>
          </p:nvPr>
        </p:nvSpPr>
        <p:spPr>
          <a:xfrm>
            <a:off x="1785818" y="2967040"/>
            <a:ext cx="3482748" cy="981075"/>
          </a:xfrm>
        </p:spPr>
        <p:txBody>
          <a:bodyPr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54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5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VỀ</a:t>
            </a:r>
            <a:endParaRPr kumimoji="0" lang="ru-RU" sz="5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irce Bold" panose="020B0602020203020203" pitchFamily="34" charset="-52"/>
            </a:endParaRPr>
          </a:p>
        </p:txBody>
      </p:sp>
      <p:sp>
        <p:nvSpPr>
          <p:cNvPr id="35" name="Текст 33"/>
          <p:cNvSpPr>
            <a:spLocks noGrp="1"/>
          </p:cNvSpPr>
          <p:nvPr>
            <p:ph type="body" sz="quarter" idx="12" hasCustomPrompt="1"/>
          </p:nvPr>
        </p:nvSpPr>
        <p:spPr>
          <a:xfrm>
            <a:off x="5303075" y="1466850"/>
            <a:ext cx="2286000" cy="560388"/>
          </a:xfrm>
        </p:spPr>
        <p:txBody>
          <a:bodyPr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251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2251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LOREM IPSUM</a:t>
            </a:r>
          </a:p>
        </p:txBody>
      </p:sp>
      <p:sp>
        <p:nvSpPr>
          <p:cNvPr id="36" name="Текст 39"/>
          <p:cNvSpPr>
            <a:spLocks noGrp="1"/>
          </p:cNvSpPr>
          <p:nvPr>
            <p:ph type="body" sz="quarter" idx="13" hasCustomPrompt="1"/>
          </p:nvPr>
        </p:nvSpPr>
        <p:spPr>
          <a:xfrm>
            <a:off x="5303840" y="2025199"/>
            <a:ext cx="5957887" cy="1101725"/>
          </a:xfrm>
        </p:spPr>
        <p:txBody>
          <a:bodyPr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Lorem ipsum dolor sit amet, consectetuer adipiscing elit.Maecenas porttitor congue massa. morbi tristique senectus.</a:t>
            </a: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irce" panose="020B0502020203020203" pitchFamily="34" charset="-52"/>
            </a:endParaRPr>
          </a:p>
        </p:txBody>
      </p:sp>
      <p:sp>
        <p:nvSpPr>
          <p:cNvPr id="37" name="Текст 41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4816477"/>
            <a:ext cx="1422400" cy="708025"/>
          </a:xfrm>
        </p:spPr>
        <p:txBody>
          <a:bodyPr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8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Lorem ipsum dolor</a:t>
            </a:r>
            <a:endParaRPr kumimoji="0" lang="ru-RU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irce Bold" panose="020B0602020203020203" pitchFamily="34" charset="-52"/>
            </a:endParaRPr>
          </a:p>
        </p:txBody>
      </p:sp>
      <p:sp>
        <p:nvSpPr>
          <p:cNvPr id="38" name="Текст 43"/>
          <p:cNvSpPr>
            <a:spLocks noGrp="1"/>
          </p:cNvSpPr>
          <p:nvPr>
            <p:ph type="body" sz="quarter" idx="15" hasCustomPrompt="1"/>
          </p:nvPr>
        </p:nvSpPr>
        <p:spPr>
          <a:xfrm>
            <a:off x="5334002" y="4448800"/>
            <a:ext cx="1008063" cy="307749"/>
          </a:xfrm>
        </p:spPr>
        <p:txBody>
          <a:bodyPr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LOREM</a:t>
            </a: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irce Bold" panose="020B0602020203020203" pitchFamily="34" charset="-52"/>
            </a:endParaRPr>
          </a:p>
        </p:txBody>
      </p:sp>
      <p:sp>
        <p:nvSpPr>
          <p:cNvPr id="39" name="Текст 41"/>
          <p:cNvSpPr>
            <a:spLocks noGrp="1"/>
          </p:cNvSpPr>
          <p:nvPr>
            <p:ph type="body" sz="quarter" idx="16" hasCustomPrompt="1"/>
          </p:nvPr>
        </p:nvSpPr>
        <p:spPr>
          <a:xfrm>
            <a:off x="7589075" y="4810340"/>
            <a:ext cx="1422400" cy="708025"/>
          </a:xfrm>
        </p:spPr>
        <p:txBody>
          <a:bodyPr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8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Lorem ipsum dolor</a:t>
            </a:r>
            <a:endParaRPr kumimoji="0" lang="ru-RU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irce Bold" panose="020B0602020203020203" pitchFamily="34" charset="-52"/>
            </a:endParaRPr>
          </a:p>
        </p:txBody>
      </p:sp>
      <p:sp>
        <p:nvSpPr>
          <p:cNvPr id="40" name="Текст 43"/>
          <p:cNvSpPr>
            <a:spLocks noGrp="1"/>
          </p:cNvSpPr>
          <p:nvPr>
            <p:ph type="body" sz="quarter" idx="17" hasCustomPrompt="1"/>
          </p:nvPr>
        </p:nvSpPr>
        <p:spPr>
          <a:xfrm>
            <a:off x="7589075" y="4442663"/>
            <a:ext cx="1008063" cy="307749"/>
          </a:xfrm>
        </p:spPr>
        <p:txBody>
          <a:bodyPr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LOREM</a:t>
            </a: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irce Bold" panose="020B0602020203020203" pitchFamily="34" charset="-52"/>
            </a:endParaRPr>
          </a:p>
        </p:txBody>
      </p:sp>
      <p:sp>
        <p:nvSpPr>
          <p:cNvPr id="41" name="Текст 41"/>
          <p:cNvSpPr>
            <a:spLocks noGrp="1"/>
          </p:cNvSpPr>
          <p:nvPr>
            <p:ph type="body" sz="quarter" idx="18" hasCustomPrompt="1"/>
          </p:nvPr>
        </p:nvSpPr>
        <p:spPr>
          <a:xfrm>
            <a:off x="9783825" y="4810340"/>
            <a:ext cx="1422400" cy="708025"/>
          </a:xfrm>
        </p:spPr>
        <p:txBody>
          <a:bodyPr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8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Lorem ipsum dolor</a:t>
            </a:r>
            <a:endParaRPr kumimoji="0" lang="ru-RU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irce Bold" panose="020B0602020203020203" pitchFamily="34" charset="-52"/>
            </a:endParaRPr>
          </a:p>
        </p:txBody>
      </p:sp>
      <p:sp>
        <p:nvSpPr>
          <p:cNvPr id="42" name="Текст 43"/>
          <p:cNvSpPr>
            <a:spLocks noGrp="1"/>
          </p:cNvSpPr>
          <p:nvPr>
            <p:ph type="body" sz="quarter" idx="19" hasCustomPrompt="1"/>
          </p:nvPr>
        </p:nvSpPr>
        <p:spPr>
          <a:xfrm>
            <a:off x="9783827" y="4442663"/>
            <a:ext cx="1008063" cy="307749"/>
          </a:xfrm>
        </p:spPr>
        <p:txBody>
          <a:bodyPr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LOREM</a:t>
            </a: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irce Bold" panose="020B0602020203020203" pitchFamily="34" charset="-52"/>
            </a:endParaRPr>
          </a:p>
        </p:txBody>
      </p:sp>
      <p:sp>
        <p:nvSpPr>
          <p:cNvPr id="47" name="Рисунок 46"/>
          <p:cNvSpPr>
            <a:spLocks noGrp="1"/>
          </p:cNvSpPr>
          <p:nvPr>
            <p:ph type="pic" sz="quarter" idx="25" hasCustomPrompt="1"/>
          </p:nvPr>
        </p:nvSpPr>
        <p:spPr>
          <a:xfrm>
            <a:off x="5436178" y="3973457"/>
            <a:ext cx="324000" cy="324000"/>
          </a:xfrm>
        </p:spPr>
        <p:txBody>
          <a:bodyPr anchor="ctr">
            <a:normAutofit fontScale="95000" lnSpcReduction="20000"/>
          </a:bodyPr>
          <a:lstStyle>
            <a:lvl1pPr marL="0" indent="0">
              <a:buNone/>
              <a:defRPr sz="7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r>
              <a:rPr lang="vi-VN" altLang="vi-VN">
                <a:latin typeface="Noto Sans"/>
                <a:ea typeface="Noto Sans"/>
              </a:rPr>
              <a:t>Иконка</a:t>
            </a:r>
          </a:p>
        </p:txBody>
      </p:sp>
      <p:sp>
        <p:nvSpPr>
          <p:cNvPr id="48" name="Рисунок 46"/>
          <p:cNvSpPr>
            <a:spLocks noGrp="1"/>
          </p:cNvSpPr>
          <p:nvPr>
            <p:ph type="pic" sz="quarter" idx="27" hasCustomPrompt="1"/>
          </p:nvPr>
        </p:nvSpPr>
        <p:spPr>
          <a:xfrm>
            <a:off x="7646134" y="3981733"/>
            <a:ext cx="324000" cy="324000"/>
          </a:xfrm>
        </p:spPr>
        <p:txBody>
          <a:bodyPr anchor="ctr">
            <a:normAutofit fontScale="95000" lnSpcReduction="20000"/>
          </a:bodyPr>
          <a:lstStyle>
            <a:lvl1pPr marL="0" indent="0">
              <a:buNone/>
              <a:defRPr sz="7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r>
              <a:rPr lang="vi-VN" altLang="vi-VN">
                <a:latin typeface="Noto Sans"/>
                <a:ea typeface="Noto Sans"/>
              </a:rPr>
              <a:t>Иконка</a:t>
            </a:r>
          </a:p>
        </p:txBody>
      </p:sp>
      <p:sp>
        <p:nvSpPr>
          <p:cNvPr id="49" name="Рисунок 46"/>
          <p:cNvSpPr>
            <a:spLocks noGrp="1"/>
          </p:cNvSpPr>
          <p:nvPr>
            <p:ph type="pic" sz="quarter" idx="28" hasCustomPrompt="1"/>
          </p:nvPr>
        </p:nvSpPr>
        <p:spPr>
          <a:xfrm>
            <a:off x="9818017" y="3981733"/>
            <a:ext cx="324000" cy="324000"/>
          </a:xfrm>
        </p:spPr>
        <p:txBody>
          <a:bodyPr anchor="ctr">
            <a:normAutofit fontScale="95000" lnSpcReduction="20000"/>
          </a:bodyPr>
          <a:lstStyle>
            <a:lvl1pPr marL="0" indent="0">
              <a:buNone/>
              <a:defRPr sz="7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r>
              <a:rPr lang="vi-VN" altLang="vi-VN">
                <a:latin typeface="Noto Sans"/>
                <a:ea typeface="Noto Sans"/>
              </a:rPr>
              <a:t>Иконка</a:t>
            </a:r>
          </a:p>
        </p:txBody>
      </p:sp>
      <p:sp>
        <p:nvSpPr>
          <p:cNvPr id="50" name="Прямоугольник 49"/>
          <p:cNvSpPr/>
          <p:nvPr userDrawn="1"/>
        </p:nvSpPr>
        <p:spPr>
          <a:xfrm>
            <a:off x="11801476" y="308098"/>
            <a:ext cx="107156" cy="1071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solidFill>
                <a:srgbClr val="262626"/>
              </a:solidFill>
              <a:latin typeface="PT Sans" panose="020B0503020203020204" pitchFamily="34" charset="-52"/>
            </a:endParaRPr>
          </a:p>
        </p:txBody>
      </p:sp>
      <p:sp>
        <p:nvSpPr>
          <p:cNvPr id="51" name="Текст 2"/>
          <p:cNvSpPr>
            <a:spLocks noGrp="1"/>
          </p:cNvSpPr>
          <p:nvPr>
            <p:ph type="body" sz="quarter" idx="29" hasCustomPrompt="1"/>
          </p:nvPr>
        </p:nvSpPr>
        <p:spPr>
          <a:xfrm>
            <a:off x="9785745" y="269343"/>
            <a:ext cx="1527175" cy="183356"/>
          </a:xfrm>
        </p:spPr>
        <p:txBody>
          <a:bodyPr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6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Lorem ipsum dolor ngồi</a:t>
            </a:r>
            <a:endParaRPr kumimoji="0" lang="ru-RU" sz="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2" name="Текст 2"/>
          <p:cNvSpPr>
            <a:spLocks noGrp="1"/>
          </p:cNvSpPr>
          <p:nvPr>
            <p:ph type="body" sz="quarter" idx="30" hasCustomPrompt="1"/>
          </p:nvPr>
        </p:nvSpPr>
        <p:spPr>
          <a:xfrm>
            <a:off x="198957" y="269343"/>
            <a:ext cx="816769" cy="298204"/>
          </a:xfrm>
        </p:spPr>
        <p:txBody>
          <a:bodyPr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6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Lorem ipsum dolor</a:t>
            </a:r>
            <a:endParaRPr kumimoji="0" lang="ru-RU" sz="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irce Bold" panose="020B0602020203020203" pitchFamily="34" charset="-52"/>
            </a:endParaRPr>
          </a:p>
        </p:txBody>
      </p:sp>
      <p:sp>
        <p:nvSpPr>
          <p:cNvPr id="53" name="Текст 35"/>
          <p:cNvSpPr>
            <a:spLocks noGrp="1"/>
          </p:cNvSpPr>
          <p:nvPr>
            <p:ph type="body" sz="quarter" idx="31" hasCustomPrompt="1"/>
          </p:nvPr>
        </p:nvSpPr>
        <p:spPr>
          <a:xfrm>
            <a:off x="278961" y="4788980"/>
            <a:ext cx="292100" cy="1235075"/>
          </a:xfrm>
        </p:spPr>
        <p:txBody>
          <a:bodyPr vert="vert270">
            <a:normAutofit/>
          </a:bodyPr>
          <a:lstStyle>
            <a:lvl1pPr marL="0" marR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800">
                <a:solidFill>
                  <a:srgbClr val="262626"/>
                </a:solidFill>
                <a:latin typeface="PT Sans" panose="020B0503020203020204" pitchFamily="34" charset="-52"/>
              </a:defRPr>
            </a:lvl1pPr>
          </a:lstStyle>
          <a:p>
            <a:pPr marL="0" marR="0" lvl="0" indent="0" algn="l" defTabSz="91443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altLang="vi-VN" sz="7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"/>
                <a:ea typeface="Noto Sans"/>
              </a:rPr>
              <a:t>Lorem ipsum dolor</a:t>
            </a:r>
            <a:endParaRPr kumimoji="0" lang="ru-RU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irce" panose="020B0502020203020203" pitchFamily="34" charset="-52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356756" y="6217195"/>
            <a:ext cx="149226" cy="149226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solidFill>
                <a:srgbClr val="262626"/>
              </a:solidFill>
              <a:latin typeface="PT Sans" panose="020B0503020203020204" pitchFamily="34" charset="-52"/>
              <a:ea typeface="PT Sans" panose="020B05030202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3016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B4273A08-D1EB-4EDA-BDF6-82213156EE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3652" y="0"/>
            <a:ext cx="2890609" cy="4860621"/>
          </a:xfrm>
          <a:custGeom>
            <a:avLst/>
            <a:gdLst>
              <a:gd name="connsiteX0" fmla="*/ 2851189 w 2890609"/>
              <a:gd name="connsiteY0" fmla="*/ 0 h 4860621"/>
              <a:gd name="connsiteX1" fmla="*/ 2890609 w 2890609"/>
              <a:gd name="connsiteY1" fmla="*/ 2009432 h 4860621"/>
              <a:gd name="connsiteX2" fmla="*/ 39420 w 2890609"/>
              <a:gd name="connsiteY2" fmla="*/ 4860621 h 4860621"/>
              <a:gd name="connsiteX3" fmla="*/ 0 w 2890609"/>
              <a:gd name="connsiteY3" fmla="*/ 2851189 h 4860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0609" h="4860621">
                <a:moveTo>
                  <a:pt x="2851189" y="0"/>
                </a:moveTo>
                <a:lnTo>
                  <a:pt x="2890609" y="2009432"/>
                </a:lnTo>
                <a:lnTo>
                  <a:pt x="39420" y="4860621"/>
                </a:lnTo>
                <a:lnTo>
                  <a:pt x="0" y="28511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A01796E7-A09D-4428-88B0-6FCCB0E29E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80396" y="716271"/>
            <a:ext cx="2890609" cy="4860621"/>
          </a:xfrm>
          <a:custGeom>
            <a:avLst/>
            <a:gdLst>
              <a:gd name="connsiteX0" fmla="*/ 2851189 w 2890609"/>
              <a:gd name="connsiteY0" fmla="*/ 0 h 4860621"/>
              <a:gd name="connsiteX1" fmla="*/ 2890609 w 2890609"/>
              <a:gd name="connsiteY1" fmla="*/ 2009432 h 4860621"/>
              <a:gd name="connsiteX2" fmla="*/ 39420 w 2890609"/>
              <a:gd name="connsiteY2" fmla="*/ 4860621 h 4860621"/>
              <a:gd name="connsiteX3" fmla="*/ 0 w 2890609"/>
              <a:gd name="connsiteY3" fmla="*/ 2851189 h 4860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0609" h="4860621">
                <a:moveTo>
                  <a:pt x="2851189" y="0"/>
                </a:moveTo>
                <a:lnTo>
                  <a:pt x="2890609" y="2009432"/>
                </a:lnTo>
                <a:lnTo>
                  <a:pt x="39420" y="4860621"/>
                </a:lnTo>
                <a:lnTo>
                  <a:pt x="0" y="28511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64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3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210588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CCD1D4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CCD1D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61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3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E6E6E6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43E8D767-D9EE-4395-8251-8143BE208E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19221" y="2667000"/>
            <a:ext cx="1854200" cy="1854200"/>
          </a:xfrm>
          <a:custGeom>
            <a:avLst/>
            <a:gdLst>
              <a:gd name="connsiteX0" fmla="*/ 927100 w 1854200"/>
              <a:gd name="connsiteY0" fmla="*/ 0 h 1854200"/>
              <a:gd name="connsiteX1" fmla="*/ 1854200 w 1854200"/>
              <a:gd name="connsiteY1" fmla="*/ 927100 h 1854200"/>
              <a:gd name="connsiteX2" fmla="*/ 927100 w 1854200"/>
              <a:gd name="connsiteY2" fmla="*/ 1854200 h 1854200"/>
              <a:gd name="connsiteX3" fmla="*/ 0 w 1854200"/>
              <a:gd name="connsiteY3" fmla="*/ 927100 h 1854200"/>
              <a:gd name="connsiteX4" fmla="*/ 927100 w 1854200"/>
              <a:gd name="connsiteY4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200">
                <a:moveTo>
                  <a:pt x="927100" y="0"/>
                </a:moveTo>
                <a:cubicBezTo>
                  <a:pt x="1439123" y="0"/>
                  <a:pt x="1854200" y="415077"/>
                  <a:pt x="1854200" y="927100"/>
                </a:cubicBezTo>
                <a:cubicBezTo>
                  <a:pt x="1854200" y="1439123"/>
                  <a:pt x="1439123" y="1854200"/>
                  <a:pt x="927100" y="1854200"/>
                </a:cubicBezTo>
                <a:cubicBezTo>
                  <a:pt x="415077" y="1854200"/>
                  <a:pt x="0" y="1439123"/>
                  <a:pt x="0" y="927100"/>
                </a:cubicBezTo>
                <a:cubicBezTo>
                  <a:pt x="0" y="415077"/>
                  <a:pt x="415077" y="0"/>
                  <a:pt x="9271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F7331330-CFDB-4933-AA63-08D370140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78221" y="2667000"/>
            <a:ext cx="1854200" cy="1854200"/>
          </a:xfrm>
          <a:custGeom>
            <a:avLst/>
            <a:gdLst>
              <a:gd name="connsiteX0" fmla="*/ 927100 w 1854200"/>
              <a:gd name="connsiteY0" fmla="*/ 0 h 1854200"/>
              <a:gd name="connsiteX1" fmla="*/ 1854200 w 1854200"/>
              <a:gd name="connsiteY1" fmla="*/ 927100 h 1854200"/>
              <a:gd name="connsiteX2" fmla="*/ 927100 w 1854200"/>
              <a:gd name="connsiteY2" fmla="*/ 1854200 h 1854200"/>
              <a:gd name="connsiteX3" fmla="*/ 0 w 1854200"/>
              <a:gd name="connsiteY3" fmla="*/ 927100 h 1854200"/>
              <a:gd name="connsiteX4" fmla="*/ 927100 w 1854200"/>
              <a:gd name="connsiteY4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200">
                <a:moveTo>
                  <a:pt x="927100" y="0"/>
                </a:moveTo>
                <a:cubicBezTo>
                  <a:pt x="1439123" y="0"/>
                  <a:pt x="1854200" y="415077"/>
                  <a:pt x="1854200" y="927100"/>
                </a:cubicBezTo>
                <a:cubicBezTo>
                  <a:pt x="1854200" y="1439123"/>
                  <a:pt x="1439123" y="1854200"/>
                  <a:pt x="927100" y="1854200"/>
                </a:cubicBezTo>
                <a:cubicBezTo>
                  <a:pt x="415077" y="1854200"/>
                  <a:pt x="0" y="1439123"/>
                  <a:pt x="0" y="927100"/>
                </a:cubicBezTo>
                <a:cubicBezTo>
                  <a:pt x="0" y="415077"/>
                  <a:pt x="415077" y="0"/>
                  <a:pt x="9271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40E4B72-D5E5-4136-AB09-66BD7103AB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7221" y="2667000"/>
            <a:ext cx="1854200" cy="1854200"/>
          </a:xfrm>
          <a:custGeom>
            <a:avLst/>
            <a:gdLst>
              <a:gd name="connsiteX0" fmla="*/ 927100 w 1854200"/>
              <a:gd name="connsiteY0" fmla="*/ 0 h 1854200"/>
              <a:gd name="connsiteX1" fmla="*/ 1854200 w 1854200"/>
              <a:gd name="connsiteY1" fmla="*/ 927100 h 1854200"/>
              <a:gd name="connsiteX2" fmla="*/ 927100 w 1854200"/>
              <a:gd name="connsiteY2" fmla="*/ 1854200 h 1854200"/>
              <a:gd name="connsiteX3" fmla="*/ 0 w 1854200"/>
              <a:gd name="connsiteY3" fmla="*/ 927100 h 1854200"/>
              <a:gd name="connsiteX4" fmla="*/ 927100 w 1854200"/>
              <a:gd name="connsiteY4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200">
                <a:moveTo>
                  <a:pt x="927100" y="0"/>
                </a:moveTo>
                <a:cubicBezTo>
                  <a:pt x="1439123" y="0"/>
                  <a:pt x="1854200" y="415077"/>
                  <a:pt x="1854200" y="927100"/>
                </a:cubicBezTo>
                <a:cubicBezTo>
                  <a:pt x="1854200" y="1439123"/>
                  <a:pt x="1439123" y="1854200"/>
                  <a:pt x="927100" y="1854200"/>
                </a:cubicBezTo>
                <a:cubicBezTo>
                  <a:pt x="415077" y="1854200"/>
                  <a:pt x="0" y="1439123"/>
                  <a:pt x="0" y="927100"/>
                </a:cubicBezTo>
                <a:cubicBezTo>
                  <a:pt x="0" y="415077"/>
                  <a:pt x="415077" y="0"/>
                  <a:pt x="9271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D5506FE-0D06-4247-ACE2-E049A9763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221" y="2667000"/>
            <a:ext cx="1854200" cy="1854200"/>
          </a:xfrm>
          <a:custGeom>
            <a:avLst/>
            <a:gdLst>
              <a:gd name="connsiteX0" fmla="*/ 927100 w 1854200"/>
              <a:gd name="connsiteY0" fmla="*/ 0 h 1854200"/>
              <a:gd name="connsiteX1" fmla="*/ 1854200 w 1854200"/>
              <a:gd name="connsiteY1" fmla="*/ 927100 h 1854200"/>
              <a:gd name="connsiteX2" fmla="*/ 927100 w 1854200"/>
              <a:gd name="connsiteY2" fmla="*/ 1854200 h 1854200"/>
              <a:gd name="connsiteX3" fmla="*/ 0 w 1854200"/>
              <a:gd name="connsiteY3" fmla="*/ 927100 h 1854200"/>
              <a:gd name="connsiteX4" fmla="*/ 927100 w 1854200"/>
              <a:gd name="connsiteY4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200">
                <a:moveTo>
                  <a:pt x="927100" y="0"/>
                </a:moveTo>
                <a:cubicBezTo>
                  <a:pt x="1439123" y="0"/>
                  <a:pt x="1854200" y="415077"/>
                  <a:pt x="1854200" y="927100"/>
                </a:cubicBezTo>
                <a:cubicBezTo>
                  <a:pt x="1854200" y="1439123"/>
                  <a:pt x="1439123" y="1854200"/>
                  <a:pt x="927100" y="1854200"/>
                </a:cubicBezTo>
                <a:cubicBezTo>
                  <a:pt x="415077" y="1854200"/>
                  <a:pt x="0" y="1439123"/>
                  <a:pt x="0" y="927100"/>
                </a:cubicBezTo>
                <a:cubicBezTo>
                  <a:pt x="0" y="415077"/>
                  <a:pt x="415077" y="0"/>
                  <a:pt x="9271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77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3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7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7" y="20296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3" y="-21258374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210588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CCD1D4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CCD1D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960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E60768-9E33-4B47-AC49-4BD7A2D711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B6907-6BBF-4117-B1BF-AABA6B18BCE6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0EF643-CDBD-45C0-9A15-9537830847D1}"/>
              </a:ext>
            </a:extLst>
          </p:cNvPr>
          <p:cNvSpPr txBox="1"/>
          <p:nvPr userDrawn="1"/>
        </p:nvSpPr>
        <p:spPr>
          <a:xfrm>
            <a:off x="38852977" y="20296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43FBB6-3649-409B-B354-54D19325ECFC}"/>
              </a:ext>
            </a:extLst>
          </p:cNvPr>
          <p:cNvSpPr txBox="1"/>
          <p:nvPr userDrawn="1"/>
        </p:nvSpPr>
        <p:spPr>
          <a:xfrm>
            <a:off x="-24850223" y="18772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87AA50-0B18-4F37-ACE4-B2AD85F7E579}"/>
              </a:ext>
            </a:extLst>
          </p:cNvPr>
          <p:cNvSpPr/>
          <p:nvPr userDrawn="1"/>
        </p:nvSpPr>
        <p:spPr>
          <a:xfrm>
            <a:off x="-15098004" y="6488668"/>
            <a:ext cx="1210588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CCD1D4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CCD1D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182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CB790D-A6A3-4DF5-A838-3B9F9E5790FB}"/>
              </a:ext>
            </a:extLst>
          </p:cNvPr>
          <p:cNvSpPr txBox="1"/>
          <p:nvPr userDrawn="1"/>
        </p:nvSpPr>
        <p:spPr>
          <a:xfrm>
            <a:off x="1591321" y="3733800"/>
            <a:ext cx="3056879" cy="335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base"/>
            <a:r>
              <a:rPr lang="vi-VN" altLang="vi-VN" sz="800" b="0" i="0" u="none" strike="noStrike" kern="1200">
                <a:solidFill>
                  <a:srgbClr val="E6E6E6">
                    <a:alpha val="0"/>
                  </a:srgbClr>
                </a:solidFill>
                <a:effectLst/>
                <a:latin typeface="Noto Sans"/>
                <a:ea typeface="Noto Sans"/>
                <a:cs typeface="+mn-cs"/>
              </a:rPr>
              <a:t>slidedocs: Blue và Dragon nfly</a:t>
            </a:r>
            <a:endParaRPr lang="en-US" altLang="zh-CN" sz="800" b="0" i="0" u="none" strike="noStrike" kern="1200">
              <a:solidFill>
                <a:srgbClr val="E6E6E6">
                  <a:alpha val="0"/>
                </a:srgbClr>
              </a:solidFill>
              <a:effectLst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  <a:p>
            <a:r>
              <a:rPr lang="vi-VN" altLang="vi-VN" sz="800">
                <a:solidFill>
                  <a:srgbClr val="E6E6E6">
                    <a:alpha val="0"/>
                  </a:srgbClr>
                </a:solidFill>
                <a:latin typeface="Noto Sans"/>
                <a:ea typeface="Noto Sans"/>
              </a:rPr>
              <a:t>THIẾT KẾ</a:t>
            </a:r>
            <a:endParaRPr lang="zh-CN" altLang="en-US" sz="800">
              <a:solidFill>
                <a:srgbClr val="E6E6E6">
                  <a:alpha val="0"/>
                </a:srgb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8435759">
            <a:extLst>
              <a:ext uri="{FF2B5EF4-FFF2-40B4-BE49-F238E27FC236}">
                <a16:creationId xmlns:a16="http://schemas.microsoft.com/office/drawing/2014/main" id="{00A8853D-AB50-4CD6-916C-C53BF4F749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C18EE2-ECC1-43AC-A74F-63FD6DFF49A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6A394B-751A-4395-A207-B679971548FA}"/>
              </a:ext>
            </a:extLst>
          </p:cNvPr>
          <p:cNvSpPr txBox="1"/>
          <p:nvPr userDrawn="1"/>
        </p:nvSpPr>
        <p:spPr>
          <a:xfrm>
            <a:off x="38852977" y="20296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E956C-C935-4ECC-9DF4-56A2FB202FF8}"/>
              </a:ext>
            </a:extLst>
          </p:cNvPr>
          <p:cNvSpPr txBox="1"/>
          <p:nvPr userDrawn="1"/>
        </p:nvSpPr>
        <p:spPr>
          <a:xfrm>
            <a:off x="-24850223" y="18772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3A6E06-FE3A-44B6-BF0D-FD49CBA996A5}"/>
              </a:ext>
            </a:extLst>
          </p:cNvPr>
          <p:cNvSpPr/>
          <p:nvPr userDrawn="1"/>
        </p:nvSpPr>
        <p:spPr>
          <a:xfrm>
            <a:off x="-15098004" y="6488668"/>
            <a:ext cx="1210588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CCD1D4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CCD1D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45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7606F3-AC03-44B3-82D4-A28F1060013F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68887-BEB9-48B3-9D32-2D9741925CFB}"/>
              </a:ext>
            </a:extLst>
          </p:cNvPr>
          <p:cNvSpPr txBox="1"/>
          <p:nvPr userDrawn="1"/>
        </p:nvSpPr>
        <p:spPr>
          <a:xfrm>
            <a:off x="38852977" y="20296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84732-7AEF-4010-B554-4E6548B2394C}"/>
              </a:ext>
            </a:extLst>
          </p:cNvPr>
          <p:cNvSpPr txBox="1"/>
          <p:nvPr userDrawn="1"/>
        </p:nvSpPr>
        <p:spPr>
          <a:xfrm>
            <a:off x="-24850223" y="18772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E30BAC-3EFA-4972-B62C-AF8DE118CE80}"/>
              </a:ext>
            </a:extLst>
          </p:cNvPr>
          <p:cNvSpPr/>
          <p:nvPr userDrawn="1"/>
        </p:nvSpPr>
        <p:spPr>
          <a:xfrm>
            <a:off x="-15098004" y="6488668"/>
            <a:ext cx="1210588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CCD1D4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CCD1D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183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3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E6E6E6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EB94B529-3EF2-4D1E-B223-C0FAB1EB97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2983" y="1628800"/>
            <a:ext cx="5255140" cy="2736304"/>
          </a:xfrm>
          <a:custGeom>
            <a:avLst/>
            <a:gdLst>
              <a:gd name="connsiteX0" fmla="*/ 0 w 5255140"/>
              <a:gd name="connsiteY0" fmla="*/ 0 h 2736304"/>
              <a:gd name="connsiteX1" fmla="*/ 5255140 w 5255140"/>
              <a:gd name="connsiteY1" fmla="*/ 0 h 2736304"/>
              <a:gd name="connsiteX2" fmla="*/ 5255140 w 5255140"/>
              <a:gd name="connsiteY2" fmla="*/ 2736304 h 2736304"/>
              <a:gd name="connsiteX3" fmla="*/ 0 w 5255140"/>
              <a:gd name="connsiteY3" fmla="*/ 2736304 h 273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140" h="2736304">
                <a:moveTo>
                  <a:pt x="0" y="0"/>
                </a:moveTo>
                <a:lnTo>
                  <a:pt x="5255140" y="0"/>
                </a:lnTo>
                <a:lnTo>
                  <a:pt x="5255140" y="2736304"/>
                </a:lnTo>
                <a:lnTo>
                  <a:pt x="0" y="27363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2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3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7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7" y="20296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3" y="-21258374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E6E6E6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E6E6E6"/>
              </a:solidFill>
            </a:endParaRPr>
          </a:p>
        </p:txBody>
      </p:sp>
      <p:pic>
        <p:nvPicPr>
          <p:cNvPr id="12" name="图片 11" hidden="1">
            <a:extLst>
              <a:ext uri="{FF2B5EF4-FFF2-40B4-BE49-F238E27FC236}">
                <a16:creationId xmlns:a16="http://schemas.microsoft.com/office/drawing/2014/main" id="{5AFA97FD-F3F6-4909-B42B-7658FD1693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3EA2D9E-0D5A-4CB4-AE43-0284FE6F6A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2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3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7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7" y="20296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3" y="-21258374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E6E6E6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E6E6E6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245D35-B148-4C0A-8648-52AB737CE0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2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F9B6907-6BBF-4117-B1BF-AABA6B18BCE6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0EF643-CDBD-45C0-9A15-9537830847D1}"/>
              </a:ext>
            </a:extLst>
          </p:cNvPr>
          <p:cNvSpPr txBox="1"/>
          <p:nvPr userDrawn="1"/>
        </p:nvSpPr>
        <p:spPr>
          <a:xfrm>
            <a:off x="38852977" y="20296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43FBB6-3649-409B-B354-54D19325ECFC}"/>
              </a:ext>
            </a:extLst>
          </p:cNvPr>
          <p:cNvSpPr txBox="1"/>
          <p:nvPr userDrawn="1"/>
        </p:nvSpPr>
        <p:spPr>
          <a:xfrm>
            <a:off x="-24850223" y="18772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87AA50-0B18-4F37-ACE4-B2AD85F7E579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E6E6E6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E6E6E6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564A77-9232-42FB-B589-1C7ED81C61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7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8435759">
            <a:extLst>
              <a:ext uri="{FF2B5EF4-FFF2-40B4-BE49-F238E27FC236}">
                <a16:creationId xmlns:a16="http://schemas.microsoft.com/office/drawing/2014/main" id="{00A8853D-AB50-4CD6-916C-C53BF4F749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C18EE2-ECC1-43AC-A74F-63FD6DFF49A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6A394B-751A-4395-A207-B679971548FA}"/>
              </a:ext>
            </a:extLst>
          </p:cNvPr>
          <p:cNvSpPr txBox="1"/>
          <p:nvPr userDrawn="1"/>
        </p:nvSpPr>
        <p:spPr>
          <a:xfrm>
            <a:off x="38852977" y="20296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E956C-C935-4ECC-9DF4-56A2FB202FF8}"/>
              </a:ext>
            </a:extLst>
          </p:cNvPr>
          <p:cNvSpPr txBox="1"/>
          <p:nvPr userDrawn="1"/>
        </p:nvSpPr>
        <p:spPr>
          <a:xfrm>
            <a:off x="-24850223" y="18772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3A6E06-FE3A-44B6-BF0D-FD49CBA996A5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E6E6E6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9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7606F3-AC03-44B3-82D4-A28F1060013F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68887-BEB9-48B3-9D32-2D9741925CFB}"/>
              </a:ext>
            </a:extLst>
          </p:cNvPr>
          <p:cNvSpPr txBox="1"/>
          <p:nvPr userDrawn="1"/>
        </p:nvSpPr>
        <p:spPr>
          <a:xfrm>
            <a:off x="38852977" y="20296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84732-7AEF-4010-B554-4E6548B2394C}"/>
              </a:ext>
            </a:extLst>
          </p:cNvPr>
          <p:cNvSpPr txBox="1"/>
          <p:nvPr userDrawn="1"/>
        </p:nvSpPr>
        <p:spPr>
          <a:xfrm>
            <a:off x="-24850223" y="18772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E30BAC-3EFA-4972-B62C-AF8DE118CE80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CCD1D4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CCD1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91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lumMod val="100000"/>
                  </a:schemeClr>
                </a:solidFill>
              </a:defRPr>
            </a:lvl1pPr>
          </a:lstStyle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6D08F90-B93B-43DA-B8FF-D2F45CADCD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>
            <a:normAutofit fontScale="22500" lnSpcReduction="20000"/>
          </a:bodyPr>
          <a:lstStyle>
            <a:lvl1pPr>
              <a:defRPr>
                <a:solidFill>
                  <a:schemeClr val="accent1">
                    <a:lumMod val="100000"/>
                  </a:schemeClr>
                </a:solidFill>
              </a:defRPr>
            </a:lvl1pPr>
          </a:lstStyle>
          <a:p>
            <a:pPr>
              <a:defRPr/>
            </a:pPr>
            <a:fld id="{19880014-9585-46CF-97C7-B4513E33F330}" type="datetime1">
              <a:rPr lang="vi-VN" altLang="vi-VN" sz="1600" smtClean="0">
                <a:latin typeface="Noto Sans"/>
                <a:ea typeface="Noto Sans"/>
              </a:rPr>
              <a:pPr>
                <a:defRPr/>
              </a:pPr>
              <a:t>14/04/2025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49CFA287-DCED-4350-A7D9-38A7E43081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B7CD3D9-B325-4ECC-B9C8-F445DC2E64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>
            <a:normAutofit fontScale="22500" lnSpcReduction="20000"/>
          </a:bodyPr>
          <a:lstStyle>
            <a:lvl1pPr>
              <a:defRPr>
                <a:solidFill>
                  <a:schemeClr val="accent1">
                    <a:lumMod val="100000"/>
                  </a:schemeClr>
                </a:solidFill>
              </a:defRPr>
            </a:lvl1pPr>
          </a:lstStyle>
          <a:p>
            <a:fld id="{7EC0284A-C3E8-444F-AF7D-7F000BF533D6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55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Relationship Id="rId27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7" y="20296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3" y="18772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rgbClr val="E6E6E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2" y="6488668"/>
            <a:ext cx="119776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E6E6E6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2" y="6488668"/>
            <a:ext cx="119776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E6E6E6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0" y="-20510500"/>
            <a:ext cx="3056879" cy="335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base"/>
            <a:r>
              <a:rPr lang="vi-VN" altLang="vi-VN" sz="800" b="0" i="0" u="none" strike="noStrike" kern="1200">
                <a:solidFill>
                  <a:srgbClr val="E6E6E6"/>
                </a:solidFill>
                <a:effectLst/>
                <a:latin typeface="Noto Sans"/>
                <a:ea typeface="Noto Sans"/>
                <a:cs typeface="+mn-cs"/>
              </a:rPr>
              <a:t>slidedocs:Con chuồn chuồn xanh</a:t>
            </a:r>
          </a:p>
          <a:p>
            <a:r>
              <a:rPr lang="vi-VN" altLang="vi-VN" sz="800">
                <a:solidFill>
                  <a:srgbClr val="E6E6E6"/>
                </a:solidFill>
                <a:latin typeface="Noto Sans"/>
                <a:ea typeface="Noto Sans"/>
              </a:rPr>
              <a:t>THIẾT KẾ</a:t>
            </a:r>
            <a:endParaRPr lang="zh-CN" altLang="en-US" sz="800">
              <a:solidFill>
                <a:srgbClr val="E6E6E6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87CDEFF-83CC-46FF-BA3C-DE36FF4D253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CD60702-7971-45F0-89E2-BB0ECAA021CE}"/>
              </a:ext>
            </a:extLst>
          </p:cNvPr>
          <p:cNvSpPr/>
          <p:nvPr userDrawn="1"/>
        </p:nvSpPr>
        <p:spPr>
          <a:xfrm>
            <a:off x="73342" y="651615"/>
            <a:ext cx="548640" cy="2927343"/>
          </a:xfrm>
          <a:prstGeom prst="rect">
            <a:avLst/>
          </a:prstGeom>
          <a:noFill/>
          <a:ln w="9525">
            <a:noFill/>
          </a:ln>
        </p:spPr>
        <p:txBody>
          <a:bodyPr vert="vert" wrap="square" anchor="t">
            <a:normAutofit/>
          </a:bodyPr>
          <a:lstStyle/>
          <a:p>
            <a:pPr lvl="0" algn="ctr"/>
            <a:r>
              <a:rPr lang="vi-VN" altLang="vi-VN" sz="2400" b="1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Bấm vào đây để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627DAF3-B148-46B7-BCE0-1C48280CD234}"/>
              </a:ext>
            </a:extLst>
          </p:cNvPr>
          <p:cNvCxnSpPr/>
          <p:nvPr userDrawn="1"/>
        </p:nvCxnSpPr>
        <p:spPr>
          <a:xfrm flipH="1">
            <a:off x="624661" y="-130629"/>
            <a:ext cx="0" cy="7750629"/>
          </a:xfrm>
          <a:prstGeom prst="line">
            <a:avLst/>
          </a:prstGeom>
          <a:ln>
            <a:solidFill>
              <a:schemeClr val="l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209E3E-BA5F-40CD-9D06-D2737027B370}"/>
              </a:ext>
            </a:extLst>
          </p:cNvPr>
          <p:cNvGrpSpPr/>
          <p:nvPr userDrawn="1"/>
        </p:nvGrpSpPr>
        <p:grpSpPr>
          <a:xfrm>
            <a:off x="624661" y="-130629"/>
            <a:ext cx="11843110" cy="7750629"/>
            <a:chOff x="624661" y="-130629"/>
            <a:chExt cx="11843110" cy="7750629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436CAFD-A986-4255-9168-25F9A3D050DD}"/>
                </a:ext>
              </a:extLst>
            </p:cNvPr>
            <p:cNvCxnSpPr/>
            <p:nvPr/>
          </p:nvCxnSpPr>
          <p:spPr>
            <a:xfrm>
              <a:off x="624661" y="566057"/>
              <a:ext cx="11843110" cy="0"/>
            </a:xfrm>
            <a:prstGeom prst="line">
              <a:avLst/>
            </a:prstGeom>
            <a:ln>
              <a:solidFill>
                <a:schemeClr val="lt1">
                  <a:lumMod val="40000"/>
                  <a:lumOff val="60000"/>
                  <a:alpha val="9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1CA8C30-D591-4C90-AE17-F34435DEEFB3}"/>
                </a:ext>
              </a:extLst>
            </p:cNvPr>
            <p:cNvCxnSpPr/>
            <p:nvPr/>
          </p:nvCxnSpPr>
          <p:spPr>
            <a:xfrm flipH="1">
              <a:off x="11873233" y="-130629"/>
              <a:ext cx="0" cy="7750629"/>
            </a:xfrm>
            <a:prstGeom prst="line">
              <a:avLst/>
            </a:prstGeom>
            <a:ln>
              <a:solidFill>
                <a:schemeClr val="lt1">
                  <a:lumMod val="40000"/>
                  <a:lumOff val="60000"/>
                  <a:alpha val="9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3E29BD6-56A2-4109-ABA5-0E3E85996C4A}"/>
                </a:ext>
              </a:extLst>
            </p:cNvPr>
            <p:cNvCxnSpPr/>
            <p:nvPr/>
          </p:nvCxnSpPr>
          <p:spPr>
            <a:xfrm>
              <a:off x="624661" y="6471557"/>
              <a:ext cx="11843110" cy="0"/>
            </a:xfrm>
            <a:prstGeom prst="line">
              <a:avLst/>
            </a:prstGeom>
            <a:ln>
              <a:solidFill>
                <a:schemeClr val="lt1">
                  <a:lumMod val="40000"/>
                  <a:lumOff val="60000"/>
                  <a:alpha val="97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CA6694C1-4B91-4858-A46F-F3C775B35B7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12157"/>
            <a:ext cx="523876" cy="51405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D8B5DE5-A538-47BF-93A4-760B7FE419AF}"/>
              </a:ext>
            </a:extLst>
          </p:cNvPr>
          <p:cNvSpPr/>
          <p:nvPr userDrawn="1"/>
        </p:nvSpPr>
        <p:spPr>
          <a:xfrm>
            <a:off x="638176" y="587829"/>
            <a:ext cx="11267686" cy="5906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7915266-133A-41BC-88D7-357FD92A6715}"/>
              </a:ext>
            </a:extLst>
          </p:cNvPr>
          <p:cNvGrpSpPr/>
          <p:nvPr userDrawn="1"/>
        </p:nvGrpSpPr>
        <p:grpSpPr>
          <a:xfrm rot="19051134">
            <a:off x="-599568" y="4418930"/>
            <a:ext cx="2728514" cy="3105185"/>
            <a:chOff x="-1553864" y="-515257"/>
            <a:chExt cx="6444158" cy="7333774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50A864E-9440-4AC5-A224-549990E5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668" y="3245513"/>
              <a:ext cx="1744452" cy="174110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6B43BA6-2C83-40BD-BFC2-B5A1B35B5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36" y="569226"/>
              <a:ext cx="1837125" cy="1819114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ADF7CC1-AD26-4723-B27B-41A28EB26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476" y="5015142"/>
              <a:ext cx="896198" cy="87721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0CB1D53-6733-411E-9160-61C6C4B1E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90" y="3992531"/>
              <a:ext cx="1448692" cy="142152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6105CF4-BF24-4A42-86FF-984F4D27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3864" y="2628742"/>
              <a:ext cx="2260317" cy="2260317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82375FE-71DA-4DA3-A1C1-7E24BD5F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52" y="2628742"/>
              <a:ext cx="1402835" cy="138515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740A3B9-1267-4C79-85D2-CD0A2BBBB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0" y="1748109"/>
              <a:ext cx="951316" cy="95131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EDA69D5-6D86-40F2-90E5-3C24933B1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526" y="5941306"/>
              <a:ext cx="896198" cy="87721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8DC8ABB-664A-4830-AB08-C7FCDAFD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096" y="-515257"/>
              <a:ext cx="896198" cy="877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70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32" r:id="rId2"/>
    <p:sldLayoutId id="2147483731" r:id="rId3"/>
    <p:sldLayoutId id="2147483703" r:id="rId4"/>
    <p:sldLayoutId id="2147483719" r:id="rId5"/>
    <p:sldLayoutId id="2147483708" r:id="rId6"/>
    <p:sldLayoutId id="2147483709" r:id="rId7"/>
    <p:sldLayoutId id="2147483710" r:id="rId8"/>
    <p:sldLayoutId id="2147483718" r:id="rId9"/>
    <p:sldLayoutId id="2147483720" r:id="rId10"/>
    <p:sldLayoutId id="2147483722" r:id="rId11"/>
    <p:sldLayoutId id="2147483730" r:id="rId12"/>
    <p:sldLayoutId id="2147483725" r:id="rId13"/>
    <p:sldLayoutId id="2147483733" r:id="rId14"/>
    <p:sldLayoutId id="2147483726" r:id="rId15"/>
    <p:sldLayoutId id="2147483728" r:id="rId16"/>
    <p:sldLayoutId id="2147483727" r:id="rId17"/>
    <p:sldLayoutId id="2147483729" r:id="rId18"/>
  </p:sldLayoutIdLst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7" y="20296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3" y="18772026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4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endParaRPr lang="zh-CN" altLang="en-US" sz="80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2" y="6488668"/>
            <a:ext cx="1210588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CCD1D4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CCD1D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2" y="6488668"/>
            <a:ext cx="1210588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vi-VN" altLang="vi-VN">
                <a:solidFill>
                  <a:srgbClr val="CCD1D4"/>
                </a:solidFill>
                <a:latin typeface="Noto Sans"/>
                <a:ea typeface="Noto Sans"/>
              </a:rPr>
              <a:t>61536760</a:t>
            </a:r>
            <a:endParaRPr lang="zh-CN" altLang="en-US">
              <a:solidFill>
                <a:srgbClr val="CCD1D4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0" y="-20510500"/>
            <a:ext cx="3056879" cy="3352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base"/>
            <a:r>
              <a:rPr lang="vi-VN" altLang="vi-VN" sz="800" b="0" i="0" u="none" strike="noStrike" kern="1200">
                <a:solidFill>
                  <a:srgbClr val="E6E6E6"/>
                </a:solidFill>
                <a:effectLst/>
                <a:latin typeface="Noto Sans"/>
                <a:ea typeface="Noto Sans"/>
                <a:cs typeface="+mn-cs"/>
              </a:rPr>
              <a:t>slidedocs:Con chuồn chuồn xanh</a:t>
            </a:r>
          </a:p>
          <a:p>
            <a:r>
              <a:rPr lang="vi-VN" altLang="vi-VN" sz="800">
                <a:solidFill>
                  <a:srgbClr val="E6E6E6"/>
                </a:solidFill>
                <a:latin typeface="Noto Sans"/>
                <a:ea typeface="Noto Sans"/>
              </a:rPr>
              <a:t>THIẾT KẾ</a:t>
            </a:r>
            <a:endParaRPr lang="zh-CN" altLang="en-US" sz="800">
              <a:solidFill>
                <a:srgbClr val="E6E6E6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4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2.wdp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7E0D5651-F4B5-44D7-B09E-CC401CF5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400" y="-2272909"/>
            <a:ext cx="8360584" cy="8183432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64F04584-0C41-4CCA-86BB-01C298C32ED5}"/>
              </a:ext>
            </a:extLst>
          </p:cNvPr>
          <p:cNvSpPr/>
          <p:nvPr/>
        </p:nvSpPr>
        <p:spPr>
          <a:xfrm>
            <a:off x="2209703" y="375255"/>
            <a:ext cx="8591238" cy="6002342"/>
          </a:xfrm>
          <a:prstGeom prst="ellipse">
            <a:avLst/>
          </a:prstGeom>
          <a:solidFill>
            <a:srgbClr val="164394">
              <a:alpha val="19000"/>
            </a:srgbClr>
          </a:soli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42C6A29-72BB-4C25-AFFC-C7BC45FA8A75}"/>
              </a:ext>
            </a:extLst>
          </p:cNvPr>
          <p:cNvGrpSpPr/>
          <p:nvPr/>
        </p:nvGrpSpPr>
        <p:grpSpPr>
          <a:xfrm>
            <a:off x="5362006" y="8375617"/>
            <a:ext cx="1596046" cy="341205"/>
            <a:chOff x="1746454" y="6016027"/>
            <a:chExt cx="1596046" cy="341205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F56D17C-6FE6-4B43-AD10-EFC5C2B2E082}"/>
                </a:ext>
              </a:extLst>
            </p:cNvPr>
            <p:cNvSpPr/>
            <p:nvPr/>
          </p:nvSpPr>
          <p:spPr>
            <a:xfrm>
              <a:off x="1746454" y="6044155"/>
              <a:ext cx="1596046" cy="3130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B266946-64B6-4134-9A00-3F8C806105CC}"/>
                </a:ext>
              </a:extLst>
            </p:cNvPr>
            <p:cNvSpPr/>
            <p:nvPr/>
          </p:nvSpPr>
          <p:spPr>
            <a:xfrm>
              <a:off x="1990479" y="6016026"/>
              <a:ext cx="1085805" cy="261671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r>
                <a:rPr lang="vi-VN" altLang="vi-VN" sz="1100">
                  <a:solidFill>
                    <a:schemeClr val="lt1">
                      <a:lumMod val="50000"/>
                    </a:schemeClr>
                  </a:solidFill>
                  <a:latin typeface="Noto Sans"/>
                  <a:ea typeface="Noto Sans"/>
                  <a:sym typeface="思源黑体" panose="020B0400000000000000" pitchFamily="34" charset="-122"/>
                </a:rPr>
                <a:t>Thời gian báo</a:t>
              </a:r>
              <a:endParaRPr lang="zh-CN" altLang="en-US">
                <a:solidFill>
                  <a:schemeClr val="lt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4AA940F-A2C3-47D7-A5D7-815A61C43FF7}"/>
              </a:ext>
            </a:extLst>
          </p:cNvPr>
          <p:cNvGrpSpPr/>
          <p:nvPr/>
        </p:nvGrpSpPr>
        <p:grpSpPr>
          <a:xfrm>
            <a:off x="7084764" y="8375617"/>
            <a:ext cx="1596046" cy="341206"/>
            <a:chOff x="3469212" y="6016027"/>
            <a:chExt cx="1596046" cy="341206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E47404F-9A45-416E-8574-A6596E28D4EA}"/>
                </a:ext>
              </a:extLst>
            </p:cNvPr>
            <p:cNvSpPr/>
            <p:nvPr/>
          </p:nvSpPr>
          <p:spPr>
            <a:xfrm>
              <a:off x="3469212" y="6044155"/>
              <a:ext cx="1596046" cy="3130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B745815-417C-44B5-A637-B49BAB1EDC99}"/>
                </a:ext>
              </a:extLst>
            </p:cNvPr>
            <p:cNvSpPr/>
            <p:nvPr/>
          </p:nvSpPr>
          <p:spPr>
            <a:xfrm>
              <a:off x="3851800" y="6016026"/>
              <a:ext cx="830869" cy="230886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vi-VN" altLang="vi-VN" sz="900">
                  <a:solidFill>
                    <a:schemeClr val="lt1">
                      <a:lumMod val="50000"/>
                    </a:schemeClr>
                  </a:solidFill>
                  <a:latin typeface="Noto Sans"/>
                  <a:ea typeface="Noto Sans"/>
                  <a:sym typeface="思源黑体" panose="020B0400000000000000" pitchFamily="34" charset="-122"/>
                </a:rPr>
                <a:t>tài liệu slide</a:t>
              </a:r>
              <a:endParaRPr lang="zh-CN" altLang="en-US">
                <a:solidFill>
                  <a:schemeClr val="lt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3" name="商务企业宣传">
            <a:hlinkClick r:id="" action="ppaction://media"/>
            <a:extLst>
              <a:ext uri="{FF2B5EF4-FFF2-40B4-BE49-F238E27FC236}">
                <a16:creationId xmlns:a16="http://schemas.microsoft.com/office/drawing/2014/main" id="{855217EE-9029-4525-9FD7-FAB43E252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2900" y="8362950"/>
            <a:ext cx="609600" cy="6096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D05A5DC-84A1-4B14-86C5-0AC6CD8A3910}"/>
              </a:ext>
            </a:extLst>
          </p:cNvPr>
          <p:cNvGrpSpPr/>
          <p:nvPr/>
        </p:nvGrpSpPr>
        <p:grpSpPr>
          <a:xfrm>
            <a:off x="2487613" y="1358900"/>
            <a:ext cx="7221538" cy="4148138"/>
            <a:chOff x="2487613" y="1358900"/>
            <a:chExt cx="7221538" cy="414813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2D288D6-34D9-4B6F-9B03-C9DF5535A5A7}"/>
                </a:ext>
              </a:extLst>
            </p:cNvPr>
            <p:cNvSpPr/>
            <p:nvPr/>
          </p:nvSpPr>
          <p:spPr bwMode="auto">
            <a:xfrm>
              <a:off x="4198938" y="2222500"/>
              <a:ext cx="5510213" cy="3284538"/>
            </a:xfrm>
            <a:custGeom>
              <a:avLst/>
              <a:gdLst>
                <a:gd name="T0" fmla="*/ 0 w 3471"/>
                <a:gd name="T1" fmla="*/ 2025 h 2069"/>
                <a:gd name="T2" fmla="*/ 3426 w 3471"/>
                <a:gd name="T3" fmla="*/ 2025 h 2069"/>
                <a:gd name="T4" fmla="*/ 3426 w 3471"/>
                <a:gd name="T5" fmla="*/ 0 h 2069"/>
                <a:gd name="T6" fmla="*/ 3471 w 3471"/>
                <a:gd name="T7" fmla="*/ 0 h 2069"/>
                <a:gd name="T8" fmla="*/ 3471 w 3471"/>
                <a:gd name="T9" fmla="*/ 2069 h 2069"/>
                <a:gd name="T10" fmla="*/ 0 w 3471"/>
                <a:gd name="T11" fmla="*/ 2069 h 2069"/>
                <a:gd name="T12" fmla="*/ 0 w 3471"/>
                <a:gd name="T13" fmla="*/ 2025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1" h="2069">
                  <a:moveTo>
                    <a:pt x="0" y="2025"/>
                  </a:moveTo>
                  <a:lnTo>
                    <a:pt x="3426" y="2025"/>
                  </a:lnTo>
                  <a:lnTo>
                    <a:pt x="3426" y="0"/>
                  </a:lnTo>
                  <a:lnTo>
                    <a:pt x="3471" y="0"/>
                  </a:lnTo>
                  <a:lnTo>
                    <a:pt x="3471" y="2069"/>
                  </a:lnTo>
                  <a:lnTo>
                    <a:pt x="0" y="2069"/>
                  </a:lnTo>
                  <a:lnTo>
                    <a:pt x="0" y="20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lt1">
                    <a:lumMod val="67000"/>
                  </a:schemeClr>
                </a:gs>
                <a:gs pos="48000">
                  <a:schemeClr val="accent4"/>
                </a:gs>
                <a:gs pos="100000">
                  <a:schemeClr val="accent3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249EDA8-EF6C-44F0-BDE4-C1126DB5C61D}"/>
                </a:ext>
              </a:extLst>
            </p:cNvPr>
            <p:cNvSpPr/>
            <p:nvPr/>
          </p:nvSpPr>
          <p:spPr bwMode="auto">
            <a:xfrm>
              <a:off x="2487613" y="1358900"/>
              <a:ext cx="5478463" cy="3343275"/>
            </a:xfrm>
            <a:custGeom>
              <a:avLst/>
              <a:gdLst>
                <a:gd name="T0" fmla="*/ 3451 w 3451"/>
                <a:gd name="T1" fmla="*/ 45 h 2106"/>
                <a:gd name="T2" fmla="*/ 45 w 3451"/>
                <a:gd name="T3" fmla="*/ 45 h 2106"/>
                <a:gd name="T4" fmla="*/ 45 w 3451"/>
                <a:gd name="T5" fmla="*/ 2106 h 2106"/>
                <a:gd name="T6" fmla="*/ 0 w 3451"/>
                <a:gd name="T7" fmla="*/ 2106 h 2106"/>
                <a:gd name="T8" fmla="*/ 0 w 3451"/>
                <a:gd name="T9" fmla="*/ 0 h 2106"/>
                <a:gd name="T10" fmla="*/ 3451 w 3451"/>
                <a:gd name="T11" fmla="*/ 0 h 2106"/>
                <a:gd name="T12" fmla="*/ 3451 w 3451"/>
                <a:gd name="T13" fmla="*/ 45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0" h="2106">
                  <a:moveTo>
                    <a:pt x="3451" y="45"/>
                  </a:moveTo>
                  <a:lnTo>
                    <a:pt x="45" y="45"/>
                  </a:lnTo>
                  <a:lnTo>
                    <a:pt x="45" y="2106"/>
                  </a:lnTo>
                  <a:lnTo>
                    <a:pt x="0" y="2106"/>
                  </a:lnTo>
                  <a:lnTo>
                    <a:pt x="0" y="0"/>
                  </a:lnTo>
                  <a:lnTo>
                    <a:pt x="3451" y="0"/>
                  </a:lnTo>
                  <a:lnTo>
                    <a:pt x="3451" y="4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lt1">
                    <a:lumMod val="67000"/>
                  </a:schemeClr>
                </a:gs>
                <a:gs pos="48000">
                  <a:schemeClr val="lt1">
                    <a:lumMod val="97000"/>
                    <a:lumOff val="3000"/>
                  </a:schemeClr>
                </a:gs>
                <a:gs pos="100000">
                  <a:schemeClr val="lt1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E00EA64-B241-4870-A25B-12B89B524F56}"/>
              </a:ext>
            </a:extLst>
          </p:cNvPr>
          <p:cNvGrpSpPr/>
          <p:nvPr/>
        </p:nvGrpSpPr>
        <p:grpSpPr>
          <a:xfrm>
            <a:off x="-1361489" y="183860"/>
            <a:ext cx="4333640" cy="5726663"/>
            <a:chOff x="-1553864" y="-890599"/>
            <a:chExt cx="5132984" cy="6782951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8E3D2F0-93AB-4128-9772-BE737AB9B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668" y="3245513"/>
              <a:ext cx="1744452" cy="1741104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6031DB95-B889-4EFF-88F4-676DB97CA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36" y="569226"/>
              <a:ext cx="1837125" cy="1819114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793C2B43-D848-40BA-986F-8420271F0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476" y="5015142"/>
              <a:ext cx="896198" cy="87721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54C5671-701C-462B-A42C-3432A2FB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90" y="3992531"/>
              <a:ext cx="1448692" cy="1421529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74C2C45-D92F-4851-9439-80DA71BFC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3864" y="2628742"/>
              <a:ext cx="2260317" cy="2260317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03B66ADB-152E-4063-9A2A-041A94D4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52" y="2628742"/>
              <a:ext cx="1402835" cy="1385152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5FBAE8D-F31B-4A27-B619-1F4009CA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0" y="1748109"/>
              <a:ext cx="951316" cy="951316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1AD2155-0C5A-40F2-A35B-099C4763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90" y="-890599"/>
              <a:ext cx="705423" cy="705423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94999DF-6378-4B57-BE43-03F5B0B3899E}"/>
              </a:ext>
            </a:extLst>
          </p:cNvPr>
          <p:cNvGrpSpPr/>
          <p:nvPr/>
        </p:nvGrpSpPr>
        <p:grpSpPr>
          <a:xfrm>
            <a:off x="-413849" y="-361315"/>
            <a:ext cx="13518432" cy="7291465"/>
            <a:chOff x="-2315498" y="-1628300"/>
            <a:chExt cx="15764777" cy="8503082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6F89DE5-2D1C-49EC-ADD7-EFE85CE45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4827" y="4227943"/>
              <a:ext cx="1744452" cy="1741104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4BB14892-00C3-4369-B5A3-AE69E72CA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1195" y="1551656"/>
              <a:ext cx="1837125" cy="1819114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C4DFF11B-B0DC-40A8-82FD-4F0B3029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683" y="5997572"/>
              <a:ext cx="896198" cy="87721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0CBEC219-FC7F-4E0C-B693-BD252AB32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049" y="4974961"/>
              <a:ext cx="1448692" cy="1421529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C6A7EE06-AA87-49B2-ABE9-3E46A116C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295" y="3611172"/>
              <a:ext cx="2260317" cy="2260317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8923BAE4-3882-475C-8A44-4C132B899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1411" y="3611172"/>
              <a:ext cx="1402835" cy="1385152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BACC5309-9A3E-4781-A505-854F5C4B3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8569" y="2730539"/>
              <a:ext cx="951316" cy="951316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35D93DC0-CBC6-40C5-9122-18080F47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6900" y="-1020327"/>
              <a:ext cx="896199" cy="87721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F99452B7-E0AF-4815-AF93-8C98A6B85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695" y="90453"/>
              <a:ext cx="1448692" cy="1421529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F5F1DABC-2572-4237-A525-35E5A6841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15498" y="-1206946"/>
              <a:ext cx="1448692" cy="1421529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10849DB2-BE69-4A01-972B-549A2005B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119" y="-1628300"/>
              <a:ext cx="1448692" cy="1421529"/>
            </a:xfrm>
            <a:prstGeom prst="rect">
              <a:avLst/>
            </a:prstGeom>
          </p:spPr>
        </p:pic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B5558C21-9AC9-4901-89EF-B1929B3CA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985">
            <a:off x="8399291" y="807491"/>
            <a:ext cx="1389549" cy="1386882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A8A06C82-F7CD-4D40-BA22-1EE2408F5189}"/>
              </a:ext>
            </a:extLst>
          </p:cNvPr>
          <p:cNvSpPr txBox="1"/>
          <p:nvPr/>
        </p:nvSpPr>
        <p:spPr>
          <a:xfrm>
            <a:off x="2521625" y="1936102"/>
            <a:ext cx="6962204" cy="156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 ÁN ĐIỆN TỬ Y SINH</a:t>
            </a:r>
            <a:br>
              <a:rPr lang="en-US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ECG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DABF1F9-5E67-4BE2-A218-352205B9C0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67" y="5084200"/>
            <a:ext cx="2140176" cy="20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3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6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30F74DC9-B882-42D8-87C7-A7545645B0CA}"/>
              </a:ext>
            </a:extLst>
          </p:cNvPr>
          <p:cNvGrpSpPr/>
          <p:nvPr/>
        </p:nvGrpSpPr>
        <p:grpSpPr>
          <a:xfrm>
            <a:off x="599850" y="274546"/>
            <a:ext cx="10997064" cy="6316846"/>
            <a:chOff x="2487613" y="1358900"/>
            <a:chExt cx="7221538" cy="4148138"/>
          </a:xfrm>
        </p:grpSpPr>
        <p:sp>
          <p:nvSpPr>
            <p:cNvPr id="265" name="Freeform 7">
              <a:extLst>
                <a:ext uri="{FF2B5EF4-FFF2-40B4-BE49-F238E27FC236}">
                  <a16:creationId xmlns:a16="http://schemas.microsoft.com/office/drawing/2014/main" id="{6B10BB3C-937B-4B96-A0E4-0B3CFE138A22}"/>
                </a:ext>
              </a:extLst>
            </p:cNvPr>
            <p:cNvSpPr/>
            <p:nvPr/>
          </p:nvSpPr>
          <p:spPr bwMode="auto">
            <a:xfrm>
              <a:off x="4198938" y="2222500"/>
              <a:ext cx="5510213" cy="3284538"/>
            </a:xfrm>
            <a:custGeom>
              <a:avLst/>
              <a:gdLst>
                <a:gd name="T0" fmla="*/ 0 w 3471"/>
                <a:gd name="T1" fmla="*/ 2025 h 2069"/>
                <a:gd name="T2" fmla="*/ 3426 w 3471"/>
                <a:gd name="T3" fmla="*/ 2025 h 2069"/>
                <a:gd name="T4" fmla="*/ 3426 w 3471"/>
                <a:gd name="T5" fmla="*/ 0 h 2069"/>
                <a:gd name="T6" fmla="*/ 3471 w 3471"/>
                <a:gd name="T7" fmla="*/ 0 h 2069"/>
                <a:gd name="T8" fmla="*/ 3471 w 3471"/>
                <a:gd name="T9" fmla="*/ 2069 h 2069"/>
                <a:gd name="T10" fmla="*/ 0 w 3471"/>
                <a:gd name="T11" fmla="*/ 2069 h 2069"/>
                <a:gd name="T12" fmla="*/ 0 w 3471"/>
                <a:gd name="T13" fmla="*/ 2025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1" h="2069">
                  <a:moveTo>
                    <a:pt x="0" y="2025"/>
                  </a:moveTo>
                  <a:lnTo>
                    <a:pt x="3426" y="2025"/>
                  </a:lnTo>
                  <a:lnTo>
                    <a:pt x="3426" y="0"/>
                  </a:lnTo>
                  <a:lnTo>
                    <a:pt x="3471" y="0"/>
                  </a:lnTo>
                  <a:lnTo>
                    <a:pt x="3471" y="2069"/>
                  </a:lnTo>
                  <a:lnTo>
                    <a:pt x="0" y="2069"/>
                  </a:lnTo>
                  <a:lnTo>
                    <a:pt x="0" y="20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lt1">
                    <a:lumMod val="67000"/>
                  </a:schemeClr>
                </a:gs>
                <a:gs pos="48000">
                  <a:schemeClr val="accent4"/>
                </a:gs>
                <a:gs pos="100000">
                  <a:schemeClr val="accent3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Freeform 6">
              <a:extLst>
                <a:ext uri="{FF2B5EF4-FFF2-40B4-BE49-F238E27FC236}">
                  <a16:creationId xmlns:a16="http://schemas.microsoft.com/office/drawing/2014/main" id="{C6534923-E2DA-453C-B6C4-9553F902A04C}"/>
                </a:ext>
              </a:extLst>
            </p:cNvPr>
            <p:cNvSpPr/>
            <p:nvPr/>
          </p:nvSpPr>
          <p:spPr bwMode="auto">
            <a:xfrm>
              <a:off x="2487613" y="1358900"/>
              <a:ext cx="5478463" cy="3343275"/>
            </a:xfrm>
            <a:custGeom>
              <a:avLst/>
              <a:gdLst>
                <a:gd name="T0" fmla="*/ 3451 w 3451"/>
                <a:gd name="T1" fmla="*/ 45 h 2106"/>
                <a:gd name="T2" fmla="*/ 45 w 3451"/>
                <a:gd name="T3" fmla="*/ 45 h 2106"/>
                <a:gd name="T4" fmla="*/ 45 w 3451"/>
                <a:gd name="T5" fmla="*/ 2106 h 2106"/>
                <a:gd name="T6" fmla="*/ 0 w 3451"/>
                <a:gd name="T7" fmla="*/ 2106 h 2106"/>
                <a:gd name="T8" fmla="*/ 0 w 3451"/>
                <a:gd name="T9" fmla="*/ 0 h 2106"/>
                <a:gd name="T10" fmla="*/ 3451 w 3451"/>
                <a:gd name="T11" fmla="*/ 0 h 2106"/>
                <a:gd name="T12" fmla="*/ 3451 w 3451"/>
                <a:gd name="T13" fmla="*/ 45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0" h="2106">
                  <a:moveTo>
                    <a:pt x="3451" y="45"/>
                  </a:moveTo>
                  <a:lnTo>
                    <a:pt x="45" y="45"/>
                  </a:lnTo>
                  <a:lnTo>
                    <a:pt x="45" y="2106"/>
                  </a:lnTo>
                  <a:lnTo>
                    <a:pt x="0" y="2106"/>
                  </a:lnTo>
                  <a:lnTo>
                    <a:pt x="0" y="0"/>
                  </a:lnTo>
                  <a:lnTo>
                    <a:pt x="3451" y="0"/>
                  </a:lnTo>
                  <a:lnTo>
                    <a:pt x="3451" y="45"/>
                  </a:lnTo>
                  <a:close/>
                </a:path>
              </a:pathLst>
            </a:custGeom>
            <a:gradFill flip="none" rotWithShape="1">
              <a:gsLst>
                <a:gs pos="46000">
                  <a:schemeClr val="lt1">
                    <a:lumMod val="67000"/>
                    <a:alpha val="35000"/>
                  </a:schemeClr>
                </a:gs>
                <a:gs pos="71000">
                  <a:schemeClr val="accent4"/>
                </a:gs>
                <a:gs pos="100000">
                  <a:schemeClr val="accent3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2D63B698-BF7D-4860-B8EC-44E78555E89A}"/>
              </a:ext>
            </a:extLst>
          </p:cNvPr>
          <p:cNvGrpSpPr/>
          <p:nvPr/>
        </p:nvGrpSpPr>
        <p:grpSpPr>
          <a:xfrm rot="19051134">
            <a:off x="-1005387" y="2493947"/>
            <a:ext cx="4472040" cy="5089405"/>
            <a:chOff x="-1553864" y="-515257"/>
            <a:chExt cx="6444158" cy="7333774"/>
          </a:xfrm>
        </p:grpSpPr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79CB5F2F-4634-40F9-9E23-CA22B03F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668" y="3245513"/>
              <a:ext cx="1744452" cy="1741104"/>
            </a:xfrm>
            <a:prstGeom prst="rect">
              <a:avLst/>
            </a:prstGeom>
          </p:spPr>
        </p:pic>
        <p:pic>
          <p:nvPicPr>
            <p:cNvPr id="271" name="图片 270">
              <a:extLst>
                <a:ext uri="{FF2B5EF4-FFF2-40B4-BE49-F238E27FC236}">
                  <a16:creationId xmlns:a16="http://schemas.microsoft.com/office/drawing/2014/main" id="{89787101-A63C-4E40-B260-EA5C2F9CB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36" y="569226"/>
              <a:ext cx="1837125" cy="1819114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323166D7-946D-4022-AEF7-8B77EABF8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476" y="5015142"/>
              <a:ext cx="896198" cy="877210"/>
            </a:xfrm>
            <a:prstGeom prst="rect">
              <a:avLst/>
            </a:prstGeom>
          </p:spPr>
        </p:pic>
        <p:pic>
          <p:nvPicPr>
            <p:cNvPr id="273" name="图片 272">
              <a:extLst>
                <a:ext uri="{FF2B5EF4-FFF2-40B4-BE49-F238E27FC236}">
                  <a16:creationId xmlns:a16="http://schemas.microsoft.com/office/drawing/2014/main" id="{28E927FF-4E03-41A4-A606-0A13E340D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90" y="3992531"/>
              <a:ext cx="1448692" cy="1421529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8EE05906-447D-409A-AF45-724416EDF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3864" y="2628742"/>
              <a:ext cx="2260317" cy="2260317"/>
            </a:xfrm>
            <a:prstGeom prst="rect">
              <a:avLst/>
            </a:prstGeom>
          </p:spPr>
        </p:pic>
        <p:pic>
          <p:nvPicPr>
            <p:cNvPr id="275" name="图片 274">
              <a:extLst>
                <a:ext uri="{FF2B5EF4-FFF2-40B4-BE49-F238E27FC236}">
                  <a16:creationId xmlns:a16="http://schemas.microsoft.com/office/drawing/2014/main" id="{9AFDC35F-649D-460A-808F-A91A44B8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52" y="2628742"/>
              <a:ext cx="1402835" cy="1385152"/>
            </a:xfrm>
            <a:prstGeom prst="rect">
              <a:avLst/>
            </a:prstGeom>
          </p:spPr>
        </p:pic>
        <p:pic>
          <p:nvPicPr>
            <p:cNvPr id="276" name="图片 275">
              <a:extLst>
                <a:ext uri="{FF2B5EF4-FFF2-40B4-BE49-F238E27FC236}">
                  <a16:creationId xmlns:a16="http://schemas.microsoft.com/office/drawing/2014/main" id="{5A192444-2EC3-47A2-8AE8-4A78E7D0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0" y="1748109"/>
              <a:ext cx="951316" cy="951316"/>
            </a:xfrm>
            <a:prstGeom prst="rect">
              <a:avLst/>
            </a:prstGeom>
          </p:spPr>
        </p:pic>
        <p:pic>
          <p:nvPicPr>
            <p:cNvPr id="286" name="图片 285">
              <a:extLst>
                <a:ext uri="{FF2B5EF4-FFF2-40B4-BE49-F238E27FC236}">
                  <a16:creationId xmlns:a16="http://schemas.microsoft.com/office/drawing/2014/main" id="{2FE0BDC6-23F3-4F0F-9EC0-24D8B3C27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526" y="5941306"/>
              <a:ext cx="896198" cy="877211"/>
            </a:xfrm>
            <a:prstGeom prst="rect">
              <a:avLst/>
            </a:prstGeom>
          </p:spPr>
        </p:pic>
        <p:pic>
          <p:nvPicPr>
            <p:cNvPr id="287" name="图片 286">
              <a:extLst>
                <a:ext uri="{FF2B5EF4-FFF2-40B4-BE49-F238E27FC236}">
                  <a16:creationId xmlns:a16="http://schemas.microsoft.com/office/drawing/2014/main" id="{E9489F36-4E59-4E01-862F-63CE24D6B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096" y="-515257"/>
              <a:ext cx="896198" cy="877210"/>
            </a:xfrm>
            <a:prstGeom prst="rect">
              <a:avLst/>
            </a:prstGeom>
          </p:spPr>
        </p:pic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3E86E0EE-0CA0-4B06-9429-BD19AEF03986}"/>
              </a:ext>
            </a:extLst>
          </p:cNvPr>
          <p:cNvGrpSpPr/>
          <p:nvPr/>
        </p:nvGrpSpPr>
        <p:grpSpPr>
          <a:xfrm>
            <a:off x="8544007" y="-832184"/>
            <a:ext cx="4401578" cy="5451809"/>
            <a:chOff x="8316295" y="2730539"/>
            <a:chExt cx="5132984" cy="6357730"/>
          </a:xfrm>
        </p:grpSpPr>
        <p:pic>
          <p:nvPicPr>
            <p:cNvPr id="278" name="图片 277">
              <a:extLst>
                <a:ext uri="{FF2B5EF4-FFF2-40B4-BE49-F238E27FC236}">
                  <a16:creationId xmlns:a16="http://schemas.microsoft.com/office/drawing/2014/main" id="{9BA82DCE-A27D-4C41-94D4-B4748423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4827" y="4227943"/>
              <a:ext cx="1744452" cy="1741104"/>
            </a:xfrm>
            <a:prstGeom prst="rect">
              <a:avLst/>
            </a:prstGeom>
          </p:spPr>
        </p:pic>
        <p:pic>
          <p:nvPicPr>
            <p:cNvPr id="279" name="图片 278">
              <a:extLst>
                <a:ext uri="{FF2B5EF4-FFF2-40B4-BE49-F238E27FC236}">
                  <a16:creationId xmlns:a16="http://schemas.microsoft.com/office/drawing/2014/main" id="{ABA19404-1F89-4911-8B4D-B384BA9B8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239" y="6593123"/>
              <a:ext cx="918563" cy="909557"/>
            </a:xfrm>
            <a:prstGeom prst="rect">
              <a:avLst/>
            </a:prstGeom>
          </p:spPr>
        </p:pic>
        <p:pic>
          <p:nvPicPr>
            <p:cNvPr id="280" name="图片 279">
              <a:extLst>
                <a:ext uri="{FF2B5EF4-FFF2-40B4-BE49-F238E27FC236}">
                  <a16:creationId xmlns:a16="http://schemas.microsoft.com/office/drawing/2014/main" id="{54C20408-91DD-40FA-BC9E-0E394FACD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683" y="5997572"/>
              <a:ext cx="896198" cy="877210"/>
            </a:xfrm>
            <a:prstGeom prst="rect">
              <a:avLst/>
            </a:prstGeom>
          </p:spPr>
        </p:pic>
        <p:pic>
          <p:nvPicPr>
            <p:cNvPr id="281" name="图片 280">
              <a:extLst>
                <a:ext uri="{FF2B5EF4-FFF2-40B4-BE49-F238E27FC236}">
                  <a16:creationId xmlns:a16="http://schemas.microsoft.com/office/drawing/2014/main" id="{C9D84D35-229C-477B-A7A7-80452290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049" y="4974961"/>
              <a:ext cx="1448692" cy="1421529"/>
            </a:xfrm>
            <a:prstGeom prst="rect">
              <a:avLst/>
            </a:prstGeom>
          </p:spPr>
        </p:pic>
        <p:pic>
          <p:nvPicPr>
            <p:cNvPr id="282" name="图片 281">
              <a:extLst>
                <a:ext uri="{FF2B5EF4-FFF2-40B4-BE49-F238E27FC236}">
                  <a16:creationId xmlns:a16="http://schemas.microsoft.com/office/drawing/2014/main" id="{A42942DE-08EB-49A9-BA42-0FF16AC55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295" y="3611172"/>
              <a:ext cx="2260317" cy="2260317"/>
            </a:xfrm>
            <a:prstGeom prst="rect">
              <a:avLst/>
            </a:prstGeom>
          </p:spPr>
        </p:pic>
        <p:pic>
          <p:nvPicPr>
            <p:cNvPr id="283" name="图片 282">
              <a:extLst>
                <a:ext uri="{FF2B5EF4-FFF2-40B4-BE49-F238E27FC236}">
                  <a16:creationId xmlns:a16="http://schemas.microsoft.com/office/drawing/2014/main" id="{753AF4E2-4F35-4CF4-A8F8-80F93D87A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1411" y="3611172"/>
              <a:ext cx="1402835" cy="1385152"/>
            </a:xfrm>
            <a:prstGeom prst="rect">
              <a:avLst/>
            </a:prstGeom>
          </p:spPr>
        </p:pic>
        <p:pic>
          <p:nvPicPr>
            <p:cNvPr id="284" name="图片 283">
              <a:extLst>
                <a:ext uri="{FF2B5EF4-FFF2-40B4-BE49-F238E27FC236}">
                  <a16:creationId xmlns:a16="http://schemas.microsoft.com/office/drawing/2014/main" id="{E192D286-9A00-4147-8542-45FD0EA91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8569" y="2730539"/>
              <a:ext cx="951316" cy="951316"/>
            </a:xfrm>
            <a:prstGeom prst="rect">
              <a:avLst/>
            </a:prstGeom>
          </p:spPr>
        </p:pic>
        <p:pic>
          <p:nvPicPr>
            <p:cNvPr id="285" name="图片 284">
              <a:extLst>
                <a:ext uri="{FF2B5EF4-FFF2-40B4-BE49-F238E27FC236}">
                  <a16:creationId xmlns:a16="http://schemas.microsoft.com/office/drawing/2014/main" id="{E0F2F393-B6C3-44FC-8E1A-33FE24267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2758" y="8049733"/>
              <a:ext cx="1040533" cy="1038536"/>
            </a:xfrm>
            <a:prstGeom prst="rect">
              <a:avLst/>
            </a:prstGeom>
          </p:spPr>
        </p:pic>
      </p:grpSp>
      <p:sp>
        <p:nvSpPr>
          <p:cNvPr id="288" name="矩形 3">
            <a:extLst>
              <a:ext uri="{FF2B5EF4-FFF2-40B4-BE49-F238E27FC236}">
                <a16:creationId xmlns:a16="http://schemas.microsoft.com/office/drawing/2014/main" id="{5F2E7539-DBB8-4D90-8AAD-166D0CC47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52" y="3388540"/>
            <a:ext cx="3987915" cy="98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vi-VN" altLang="vi-VN" sz="40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sz="40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TÍNH TOÁN</a:t>
            </a:r>
            <a:endParaRPr lang="vi-VN" altLang="vi-VN" sz="4000" b="1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9" name="矩形 4">
            <a:extLst>
              <a:ext uri="{FF2B5EF4-FFF2-40B4-BE49-F238E27FC236}">
                <a16:creationId xmlns:a16="http://schemas.microsoft.com/office/drawing/2014/main" id="{FD249293-9FB5-4CFC-B467-7F7F9721F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100" y="4185667"/>
            <a:ext cx="2954502" cy="40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1</a:t>
            </a:r>
            <a:r>
              <a:rPr lang="vi-VN" altLang="vi-VN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. 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Mạch</a:t>
            </a:r>
            <a:r>
              <a:rPr lang="en-US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khuếch</a:t>
            </a:r>
            <a:r>
              <a:rPr lang="en-US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tín</a:t>
            </a:r>
            <a:r>
              <a:rPr lang="en-US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hiệu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91" name="矩形 6">
            <a:extLst>
              <a:ext uri="{FF2B5EF4-FFF2-40B4-BE49-F238E27FC236}">
                <a16:creationId xmlns:a16="http://schemas.microsoft.com/office/drawing/2014/main" id="{DE6FB349-0223-4ACF-8A56-6168F678C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100" y="4559149"/>
            <a:ext cx="3078870" cy="41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2</a:t>
            </a:r>
            <a:r>
              <a:rPr lang="vi-VN" altLang="vi-VN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. 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Lọc</a:t>
            </a:r>
            <a:r>
              <a:rPr lang="en-US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thông</a:t>
            </a:r>
            <a:r>
              <a:rPr lang="en-US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thấp</a:t>
            </a:r>
            <a:r>
              <a:rPr lang="en-US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bậc</a:t>
            </a:r>
            <a:r>
              <a:rPr lang="en-US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4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93" name="Oval 2">
            <a:extLst>
              <a:ext uri="{FF2B5EF4-FFF2-40B4-BE49-F238E27FC236}">
                <a16:creationId xmlns:a16="http://schemas.microsoft.com/office/drawing/2014/main" id="{7255A016-5BC4-4A78-BC4F-E74C29EDF90A}"/>
              </a:ext>
            </a:extLst>
          </p:cNvPr>
          <p:cNvSpPr/>
          <p:nvPr/>
        </p:nvSpPr>
        <p:spPr>
          <a:xfrm>
            <a:off x="5619750" y="1828897"/>
            <a:ext cx="952500" cy="952307"/>
          </a:xfrm>
          <a:custGeom>
            <a:avLst/>
            <a:gdLst>
              <a:gd name="T0" fmla="*/ 6176 w 10375"/>
              <a:gd name="T1" fmla="*/ 2754 h 10375"/>
              <a:gd name="T2" fmla="*/ 2741 w 10375"/>
              <a:gd name="T3" fmla="*/ 6188 h 10375"/>
              <a:gd name="T4" fmla="*/ 2741 w 10375"/>
              <a:gd name="T5" fmla="*/ 6549 h 10375"/>
              <a:gd name="T6" fmla="*/ 3826 w 10375"/>
              <a:gd name="T7" fmla="*/ 7634 h 10375"/>
              <a:gd name="T8" fmla="*/ 4188 w 10375"/>
              <a:gd name="T9" fmla="*/ 7634 h 10375"/>
              <a:gd name="T10" fmla="*/ 7623 w 10375"/>
              <a:gd name="T11" fmla="*/ 4199 h 10375"/>
              <a:gd name="T12" fmla="*/ 7623 w 10375"/>
              <a:gd name="T13" fmla="*/ 3838 h 10375"/>
              <a:gd name="T14" fmla="*/ 6538 w 10375"/>
              <a:gd name="T15" fmla="*/ 2754 h 10375"/>
              <a:gd name="T16" fmla="*/ 6176 w 10375"/>
              <a:gd name="T17" fmla="*/ 2754 h 10375"/>
              <a:gd name="T18" fmla="*/ 7441 w 10375"/>
              <a:gd name="T19" fmla="*/ 1850 h 10375"/>
              <a:gd name="T20" fmla="*/ 8526 w 10375"/>
              <a:gd name="T21" fmla="*/ 2935 h 10375"/>
              <a:gd name="T22" fmla="*/ 8526 w 10375"/>
              <a:gd name="T23" fmla="*/ 3296 h 10375"/>
              <a:gd name="T24" fmla="*/ 8165 w 10375"/>
              <a:gd name="T25" fmla="*/ 3658 h 10375"/>
              <a:gd name="T26" fmla="*/ 7804 w 10375"/>
              <a:gd name="T27" fmla="*/ 3658 h 10375"/>
              <a:gd name="T28" fmla="*/ 6719 w 10375"/>
              <a:gd name="T29" fmla="*/ 2573 h 10375"/>
              <a:gd name="T30" fmla="*/ 6719 w 10375"/>
              <a:gd name="T31" fmla="*/ 2211 h 10375"/>
              <a:gd name="T32" fmla="*/ 7080 w 10375"/>
              <a:gd name="T33" fmla="*/ 1850 h 10375"/>
              <a:gd name="T34" fmla="*/ 7441 w 10375"/>
              <a:gd name="T35" fmla="*/ 1850 h 10375"/>
              <a:gd name="T36" fmla="*/ 2583 w 10375"/>
              <a:gd name="T37" fmla="*/ 6639 h 10375"/>
              <a:gd name="T38" fmla="*/ 3738 w 10375"/>
              <a:gd name="T39" fmla="*/ 7794 h 10375"/>
              <a:gd name="T40" fmla="*/ 3688 w 10375"/>
              <a:gd name="T41" fmla="*/ 8005 h 10375"/>
              <a:gd name="T42" fmla="*/ 1943 w 10375"/>
              <a:gd name="T43" fmla="*/ 8595 h 10375"/>
              <a:gd name="T44" fmla="*/ 1780 w 10375"/>
              <a:gd name="T45" fmla="*/ 8433 h 10375"/>
              <a:gd name="T46" fmla="*/ 2370 w 10375"/>
              <a:gd name="T47" fmla="*/ 6688 h 10375"/>
              <a:gd name="T48" fmla="*/ 2583 w 10375"/>
              <a:gd name="T49" fmla="*/ 6639 h 10375"/>
              <a:gd name="T50" fmla="*/ 10375 w 10375"/>
              <a:gd name="T51" fmla="*/ 10375 h 10375"/>
              <a:gd name="T52" fmla="*/ 0 w 10375"/>
              <a:gd name="T53" fmla="*/ 10375 h 10375"/>
              <a:gd name="T54" fmla="*/ 0 w 10375"/>
              <a:gd name="T55" fmla="*/ 0 h 10375"/>
              <a:gd name="T56" fmla="*/ 10375 w 10375"/>
              <a:gd name="T57" fmla="*/ 0 h 10375"/>
              <a:gd name="T58" fmla="*/ 10375 w 10375"/>
              <a:gd name="T59" fmla="*/ 10375 h 10375"/>
              <a:gd name="T60" fmla="*/ 9565 w 10375"/>
              <a:gd name="T61" fmla="*/ 812 h 10375"/>
              <a:gd name="T62" fmla="*/ 810 w 10375"/>
              <a:gd name="T63" fmla="*/ 812 h 10375"/>
              <a:gd name="T64" fmla="*/ 810 w 10375"/>
              <a:gd name="T65" fmla="*/ 9565 h 10375"/>
              <a:gd name="T66" fmla="*/ 9564 w 10375"/>
              <a:gd name="T67" fmla="*/ 9565 h 10375"/>
              <a:gd name="T68" fmla="*/ 9564 w 10375"/>
              <a:gd name="T69" fmla="*/ 812 h 10375"/>
              <a:gd name="T70" fmla="*/ 9565 w 10375"/>
              <a:gd name="T71" fmla="*/ 812 h 10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75" h="10375">
                <a:moveTo>
                  <a:pt x="6176" y="2754"/>
                </a:moveTo>
                <a:lnTo>
                  <a:pt x="2741" y="6188"/>
                </a:lnTo>
                <a:cubicBezTo>
                  <a:pt x="2641" y="6288"/>
                  <a:pt x="2641" y="6449"/>
                  <a:pt x="2741" y="6549"/>
                </a:cubicBezTo>
                <a:lnTo>
                  <a:pt x="3826" y="7634"/>
                </a:lnTo>
                <a:cubicBezTo>
                  <a:pt x="3926" y="7734"/>
                  <a:pt x="4088" y="7734"/>
                  <a:pt x="4188" y="7634"/>
                </a:cubicBezTo>
                <a:lnTo>
                  <a:pt x="7623" y="4199"/>
                </a:lnTo>
                <a:cubicBezTo>
                  <a:pt x="7723" y="4099"/>
                  <a:pt x="7723" y="3938"/>
                  <a:pt x="7623" y="3838"/>
                </a:cubicBezTo>
                <a:lnTo>
                  <a:pt x="6538" y="2754"/>
                </a:lnTo>
                <a:cubicBezTo>
                  <a:pt x="6438" y="2654"/>
                  <a:pt x="6276" y="2654"/>
                  <a:pt x="6176" y="2754"/>
                </a:cubicBezTo>
                <a:close/>
                <a:moveTo>
                  <a:pt x="7441" y="1850"/>
                </a:moveTo>
                <a:lnTo>
                  <a:pt x="8526" y="2935"/>
                </a:lnTo>
                <a:cubicBezTo>
                  <a:pt x="8626" y="3035"/>
                  <a:pt x="8626" y="3196"/>
                  <a:pt x="8526" y="3296"/>
                </a:cubicBezTo>
                <a:lnTo>
                  <a:pt x="8165" y="3658"/>
                </a:lnTo>
                <a:cubicBezTo>
                  <a:pt x="8065" y="3758"/>
                  <a:pt x="7904" y="3758"/>
                  <a:pt x="7804" y="3658"/>
                </a:cubicBezTo>
                <a:lnTo>
                  <a:pt x="6719" y="2573"/>
                </a:lnTo>
                <a:cubicBezTo>
                  <a:pt x="6619" y="2473"/>
                  <a:pt x="6619" y="2311"/>
                  <a:pt x="6719" y="2211"/>
                </a:cubicBezTo>
                <a:lnTo>
                  <a:pt x="7080" y="1850"/>
                </a:lnTo>
                <a:cubicBezTo>
                  <a:pt x="7180" y="1750"/>
                  <a:pt x="7341" y="1750"/>
                  <a:pt x="7441" y="1850"/>
                </a:cubicBezTo>
                <a:close/>
                <a:moveTo>
                  <a:pt x="2583" y="6639"/>
                </a:moveTo>
                <a:lnTo>
                  <a:pt x="3738" y="7794"/>
                </a:lnTo>
                <a:cubicBezTo>
                  <a:pt x="3805" y="7862"/>
                  <a:pt x="3778" y="7975"/>
                  <a:pt x="3688" y="8005"/>
                </a:cubicBezTo>
                <a:lnTo>
                  <a:pt x="1943" y="8595"/>
                </a:lnTo>
                <a:cubicBezTo>
                  <a:pt x="1843" y="8629"/>
                  <a:pt x="1746" y="8534"/>
                  <a:pt x="1780" y="8433"/>
                </a:cubicBezTo>
                <a:lnTo>
                  <a:pt x="2370" y="6688"/>
                </a:lnTo>
                <a:cubicBezTo>
                  <a:pt x="2401" y="6599"/>
                  <a:pt x="2515" y="6572"/>
                  <a:pt x="2583" y="6639"/>
                </a:cubicBezTo>
                <a:close/>
                <a:moveTo>
                  <a:pt x="10375" y="10375"/>
                </a:moveTo>
                <a:lnTo>
                  <a:pt x="0" y="10375"/>
                </a:lnTo>
                <a:lnTo>
                  <a:pt x="0" y="0"/>
                </a:lnTo>
                <a:lnTo>
                  <a:pt x="10375" y="0"/>
                </a:lnTo>
                <a:lnTo>
                  <a:pt x="10375" y="10375"/>
                </a:lnTo>
                <a:close/>
                <a:moveTo>
                  <a:pt x="9565" y="812"/>
                </a:moveTo>
                <a:lnTo>
                  <a:pt x="810" y="812"/>
                </a:lnTo>
                <a:lnTo>
                  <a:pt x="810" y="9565"/>
                </a:lnTo>
                <a:lnTo>
                  <a:pt x="9564" y="9565"/>
                </a:lnTo>
                <a:lnTo>
                  <a:pt x="9564" y="812"/>
                </a:lnTo>
                <a:lnTo>
                  <a:pt x="9565" y="812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矩形 263">
            <a:extLst>
              <a:ext uri="{FF2B5EF4-FFF2-40B4-BE49-F238E27FC236}">
                <a16:creationId xmlns:a16="http://schemas.microsoft.com/office/drawing/2014/main" id="{DC75C275-0547-487D-A6EF-B745482CD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382" y="4071938"/>
            <a:ext cx="3809318" cy="45719"/>
          </a:xfrm>
          <a:prstGeom prst="rect">
            <a:avLst/>
          </a:prstGeom>
          <a:solidFill>
            <a:schemeClr val="lt1">
              <a:lumMod val="100000"/>
            </a:schemeClr>
          </a:solidFill>
          <a:ln w="12700">
            <a:solidFill>
              <a:schemeClr val="lt1">
                <a:lumMod val="100000"/>
              </a:schemeClr>
            </a:solidFill>
            <a:beve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AF08B-A215-4CBB-843E-6D574AA5F725}"/>
              </a:ext>
            </a:extLst>
          </p:cNvPr>
          <p:cNvSpPr txBox="1"/>
          <p:nvPr/>
        </p:nvSpPr>
        <p:spPr>
          <a:xfrm>
            <a:off x="4702258" y="4985573"/>
            <a:ext cx="3621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vi-VN" sz="28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3</a:t>
            </a:r>
            <a:r>
              <a:rPr lang="en-US" altLang="vi-VN" sz="280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. </a:t>
            </a:r>
            <a:r>
              <a:rPr lang="en-US" altLang="vi-V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Lọc</a:t>
            </a:r>
            <a:r>
              <a:rPr lang="en-US" altLang="vi-VN" sz="28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Notch Filter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469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289" grpId="0"/>
      <p:bldP spid="291" grpId="0"/>
      <p:bldP spid="29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2886596" y="3424729"/>
            <a:ext cx="1577057" cy="0"/>
          </a:xfrm>
          <a:prstGeom prst="line">
            <a:avLst/>
          </a:prstGeom>
          <a:ln w="19050">
            <a:solidFill>
              <a:schemeClr val="lt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4184239" y="1975964"/>
            <a:ext cx="1577057" cy="0"/>
          </a:xfrm>
          <a:prstGeom prst="line">
            <a:avLst/>
          </a:prstGeom>
          <a:ln w="19050">
            <a:solidFill>
              <a:schemeClr val="lt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944634" y="3424729"/>
            <a:ext cx="1577057" cy="0"/>
          </a:xfrm>
          <a:prstGeom prst="line">
            <a:avLst/>
          </a:prstGeom>
          <a:ln w="19050">
            <a:solidFill>
              <a:schemeClr val="lt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582293" y="1975964"/>
            <a:ext cx="1577057" cy="0"/>
          </a:xfrm>
          <a:prstGeom prst="line">
            <a:avLst/>
          </a:prstGeom>
          <a:ln w="19050">
            <a:solidFill>
              <a:schemeClr val="lt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992038" y="899005"/>
            <a:ext cx="10748511" cy="522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Mạch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khuếch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đại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vi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sai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từ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tín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hiệu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 ECG:</a:t>
            </a:r>
            <a:endParaRPr 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/>
              <p:cNvSpPr txBox="1"/>
              <p:nvPr/>
            </p:nvSpPr>
            <p:spPr>
              <a:xfrm>
                <a:off x="992038" y="4755552"/>
                <a:ext cx="10748510" cy="11777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norm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𝟎𝟏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𝒈𝒂𝒊𝒏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.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𝟏𝟎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0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𝜴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0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𝜴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en-US" sz="20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𝟏𝟐</m:t>
                                  </m:r>
                                </m:e>
                                <m:sup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𝜴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.</m:t>
                                  </m:r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  <m:r>
                                    <a:rPr lang="en-US" sz="20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𝜴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𝟐𝟏𝟎</m:t>
                      </m:r>
                    </m:oMath>
                  </m:oMathPara>
                </a14:m>
                <a:endPara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2400" b="1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38" y="4755552"/>
                <a:ext cx="10748510" cy="11777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6FB3484-7EBA-43A1-89F8-D7E6C0AF06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2039" y="1595518"/>
            <a:ext cx="10748512" cy="294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2F0BF6-A463-4290-9ABB-5318B672B989}"/>
              </a:ext>
            </a:extLst>
          </p:cNvPr>
          <p:cNvSpPr/>
          <p:nvPr/>
        </p:nvSpPr>
        <p:spPr>
          <a:xfrm>
            <a:off x="0" y="819509"/>
            <a:ext cx="526211" cy="26828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9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2985533" y="4395400"/>
            <a:ext cx="817418" cy="0"/>
          </a:xfrm>
          <a:prstGeom prst="line">
            <a:avLst/>
          </a:prstGeom>
          <a:ln w="22225">
            <a:solidFill>
              <a:schemeClr val="lt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43740" y="2881106"/>
            <a:ext cx="4904519" cy="48650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endParaRPr lang="id-ID" sz="1200" dirty="0">
              <a:solidFill>
                <a:schemeClr val="accent3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  <a:p>
            <a:pPr>
              <a:lnSpc>
                <a:spcPct val="120000"/>
              </a:lnSpc>
            </a:pPr>
            <a:endParaRPr lang="id-ID" sz="1200" dirty="0">
              <a:solidFill>
                <a:schemeClr val="bg2">
                  <a:lumMod val="50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0" name="Cross 19"/>
          <p:cNvSpPr/>
          <p:nvPr/>
        </p:nvSpPr>
        <p:spPr>
          <a:xfrm>
            <a:off x="8066582" y="3625214"/>
            <a:ext cx="253901" cy="253901"/>
          </a:xfrm>
          <a:prstGeom prst="plus">
            <a:avLst>
              <a:gd name="adj" fmla="val 40277"/>
            </a:avLst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1" name="Cross 20"/>
          <p:cNvSpPr/>
          <p:nvPr/>
        </p:nvSpPr>
        <p:spPr>
          <a:xfrm>
            <a:off x="10791231" y="3625214"/>
            <a:ext cx="253901" cy="253901"/>
          </a:xfrm>
          <a:prstGeom prst="plus">
            <a:avLst>
              <a:gd name="adj" fmla="val 40277"/>
            </a:avLst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3900" y="682354"/>
            <a:ext cx="11004736" cy="7010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4:</a:t>
            </a:r>
          </a:p>
          <a:p>
            <a:endParaRPr lang="id-ID" sz="4000" b="1" dirty="0">
              <a:solidFill>
                <a:schemeClr val="accent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思源黑体" panose="020B0400000000000000" pitchFamily="34" charset="-122"/>
              <a:cs typeface="Times New Roman" panose="02020603050405020304" pitchFamily="18" charset="0"/>
              <a:sym typeface="思源黑体" panose="020B0400000000000000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B6DA252-109A-4D4E-9AA9-48D06CACB4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8563996"/>
                  </p:ext>
                </p:extLst>
              </p:nvPr>
            </p:nvGraphicFramePr>
            <p:xfrm>
              <a:off x="723900" y="1323124"/>
              <a:ext cx="6819900" cy="5119666"/>
            </p:xfrm>
            <a:graphic>
              <a:graphicData uri="http://schemas.openxmlformats.org/drawingml/2006/table">
                <a:tbl>
                  <a:tblPr firstRow="1" firstCol="1" bandRow="1">
                    <a:tableStyleId>{C4B1156A-380E-4F78-BDF5-A606A8083BF9}</a:tableStyleId>
                  </a:tblPr>
                  <a:tblGrid>
                    <a:gridCol w="4438650">
                      <a:extLst>
                        <a:ext uri="{9D8B030D-6E8A-4147-A177-3AD203B41FA5}">
                          <a16:colId xmlns:a16="http://schemas.microsoft.com/office/drawing/2014/main" val="875801214"/>
                        </a:ext>
                      </a:extLst>
                    </a:gridCol>
                    <a:gridCol w="1247775">
                      <a:extLst>
                        <a:ext uri="{9D8B030D-6E8A-4147-A177-3AD203B41FA5}">
                          <a16:colId xmlns:a16="http://schemas.microsoft.com/office/drawing/2014/main" val="487283528"/>
                        </a:ext>
                      </a:extLst>
                    </a:gridCol>
                    <a:gridCol w="1133475">
                      <a:extLst>
                        <a:ext uri="{9D8B030D-6E8A-4147-A177-3AD203B41FA5}">
                          <a16:colId xmlns:a16="http://schemas.microsoft.com/office/drawing/2014/main" val="4225226695"/>
                        </a:ext>
                      </a:extLst>
                    </a:gridCol>
                  </a:tblGrid>
                  <a:tr h="38650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Công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thức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tính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toán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sử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dụng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7668970"/>
                      </a:ext>
                    </a:extLst>
                  </a:tr>
                  <a:tr h="393231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Tần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cắt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800" b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oMath>
                          </a14:m>
                          <a:endParaRPr lang="en-US" sz="18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150Hz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21353103"/>
                      </a:ext>
                    </a:extLst>
                  </a:tr>
                  <a:tr h="272237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Tụ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b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b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800" b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8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470nF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9221677"/>
                      </a:ext>
                    </a:extLst>
                  </a:tr>
                  <a:tr h="698933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Điện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trở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  <m:r>
                                <a:rPr lang="en-US" sz="1800" b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17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sub>
                              </m:sSub>
                              <m:r>
                                <a:rPr lang="en-US" sz="1800" b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sSub>
                                    <m:sSubPr>
                                      <m:ctrlPr>
                                        <a:rPr lang="en-US" sz="1800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oMath>
                          </a14:m>
                          <a:endParaRPr lang="en-US" sz="18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2257.51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2.2k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7221063"/>
                      </a:ext>
                    </a:extLst>
                  </a:tr>
                  <a:tr h="272237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Điện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trở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oMath>
                          </a14:m>
                          <a:endParaRPr lang="en-US" sz="18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1.8k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23976951"/>
                      </a:ext>
                    </a:extLst>
                  </a:tr>
                  <a:tr h="1088951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Tầng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1:</a:t>
                          </a:r>
                        </a:p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Damping factor = 1.848 </a:t>
                          </a: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  <m:r>
                                <a:rPr lang="en-US" sz="1800" b="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= 0.152</a:t>
                          </a:r>
                        </a:p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= 0.152.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</m:oMath>
                          </a14:m>
                          <a:endParaRPr lang="en-US" sz="18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273.6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270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94071256"/>
                      </a:ext>
                    </a:extLst>
                  </a:tr>
                  <a:tr h="1088951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Tầng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2:</a:t>
                          </a:r>
                        </a:p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Damping factor = 0.765 </a:t>
                          </a:r>
                          <a:r>
                            <a:rPr lang="en-US" sz="18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sub>
                              </m:sSub>
                              <m:r>
                                <a:rPr lang="en-US" sz="1800" b="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= 1.235</a:t>
                          </a:r>
                        </a:p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= 1.235.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oMath>
                          </a14:m>
                          <a:endParaRPr lang="en-US" sz="18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2223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2.2k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7490762"/>
                      </a:ext>
                    </a:extLst>
                  </a:tr>
                  <a:tr h="597813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Voltage gain: 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1800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800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15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800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16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1800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800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800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US" sz="18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2.575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92547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B6DA252-109A-4D4E-9AA9-48D06CACB4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8563996"/>
                  </p:ext>
                </p:extLst>
              </p:nvPr>
            </p:nvGraphicFramePr>
            <p:xfrm>
              <a:off x="723900" y="1323124"/>
              <a:ext cx="6819900" cy="5119666"/>
            </p:xfrm>
            <a:graphic>
              <a:graphicData uri="http://schemas.openxmlformats.org/drawingml/2006/table">
                <a:tbl>
                  <a:tblPr firstRow="1" firstCol="1" bandRow="1">
                    <a:tableStyleId>{C4B1156A-380E-4F78-BDF5-A606A8083BF9}</a:tableStyleId>
                  </a:tblPr>
                  <a:tblGrid>
                    <a:gridCol w="4438650">
                      <a:extLst>
                        <a:ext uri="{9D8B030D-6E8A-4147-A177-3AD203B41FA5}">
                          <a16:colId xmlns:a16="http://schemas.microsoft.com/office/drawing/2014/main" val="875801214"/>
                        </a:ext>
                      </a:extLst>
                    </a:gridCol>
                    <a:gridCol w="1247775">
                      <a:extLst>
                        <a:ext uri="{9D8B030D-6E8A-4147-A177-3AD203B41FA5}">
                          <a16:colId xmlns:a16="http://schemas.microsoft.com/office/drawing/2014/main" val="487283528"/>
                        </a:ext>
                      </a:extLst>
                    </a:gridCol>
                    <a:gridCol w="1133475">
                      <a:extLst>
                        <a:ext uri="{9D8B030D-6E8A-4147-A177-3AD203B41FA5}">
                          <a16:colId xmlns:a16="http://schemas.microsoft.com/office/drawing/2014/main" val="4225226695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Công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thức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tính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toán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sử</a:t>
                          </a:r>
                          <a:r>
                            <a:rPr lang="en-US" sz="16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dụng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7668970"/>
                      </a:ext>
                    </a:extLst>
                  </a:tr>
                  <a:tr h="3932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7" t="-143077" r="-53909" b="-107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150Hz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213531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7" t="-263333" r="-53909" b="-106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470nF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9221677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7" t="-181667" r="-53909" b="-43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56098" t="-181667" r="-91707" b="-43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502688" t="-181667" r="-1075" b="-43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7221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7" t="-563333" r="-53909" b="-76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502688" t="-563333" r="-1075" b="-76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976951"/>
                      </a:ext>
                    </a:extLst>
                  </a:tr>
                  <a:tr h="10889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7" t="-223596" r="-53909" b="-15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56098" t="-223596" r="-91707" b="-15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502688" t="-223596" r="-1075" b="-156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071256"/>
                      </a:ext>
                    </a:extLst>
                  </a:tr>
                  <a:tr h="10889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7" t="-321788" r="-53909" b="-558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56098" t="-321788" r="-91707" b="-558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502688" t="-321788" r="-1075" b="-558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7490762"/>
                      </a:ext>
                    </a:extLst>
                  </a:tr>
                  <a:tr h="5978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7" t="-770408" r="-53909" b="-204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2.575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925473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9F5237E-EE0B-491F-9460-A1018688989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1323124"/>
            <a:ext cx="3841936" cy="5034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DF425A-137B-448D-9197-CAB5F9B32F32}"/>
              </a:ext>
            </a:extLst>
          </p:cNvPr>
          <p:cNvSpPr/>
          <p:nvPr/>
        </p:nvSpPr>
        <p:spPr>
          <a:xfrm>
            <a:off x="0" y="836762"/>
            <a:ext cx="560717" cy="25922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6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 animBg="1"/>
      <p:bldP spid="21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/>
          <p:nvPr/>
        </p:nvSpPr>
        <p:spPr>
          <a:xfrm>
            <a:off x="5703593" y="1844824"/>
            <a:ext cx="1995700" cy="432048"/>
          </a:xfrm>
          <a:prstGeom prst="rect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61061" y="843996"/>
            <a:ext cx="7151304" cy="432048"/>
          </a:xfrm>
          <a:prstGeom prst="rect">
            <a:avLst/>
          </a:prstGeom>
        </p:spPr>
        <p:txBody>
          <a:bodyPr wrap="square" lIns="91431" tIns="45716" rIns="91431" bIns="45716">
            <a:noAutofit/>
          </a:bodyPr>
          <a:lstStyle/>
          <a:p>
            <a:pPr algn="ctr"/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Notch Filter:</a:t>
            </a:r>
          </a:p>
          <a:p>
            <a:pPr algn="ctr"/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A7CEAF3-DC13-48E2-B6DE-B0902787DD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588043"/>
                  </p:ext>
                </p:extLst>
              </p:nvPr>
            </p:nvGraphicFramePr>
            <p:xfrm>
              <a:off x="861060" y="1582358"/>
              <a:ext cx="7049510" cy="4310774"/>
            </p:xfrm>
            <a:graphic>
              <a:graphicData uri="http://schemas.openxmlformats.org/drawingml/2006/table">
                <a:tbl>
                  <a:tblPr firstRow="1" firstCol="1" bandRow="1">
                    <a:tableStyleId>{22838BEF-8BB2-4498-84A7-C5851F593DF1}</a:tableStyleId>
                  </a:tblPr>
                  <a:tblGrid>
                    <a:gridCol w="3749040">
                      <a:extLst>
                        <a:ext uri="{9D8B030D-6E8A-4147-A177-3AD203B41FA5}">
                          <a16:colId xmlns:a16="http://schemas.microsoft.com/office/drawing/2014/main" val="3905534178"/>
                        </a:ext>
                      </a:extLst>
                    </a:gridCol>
                    <a:gridCol w="1819275">
                      <a:extLst>
                        <a:ext uri="{9D8B030D-6E8A-4147-A177-3AD203B41FA5}">
                          <a16:colId xmlns:a16="http://schemas.microsoft.com/office/drawing/2014/main" val="3794111362"/>
                        </a:ext>
                      </a:extLst>
                    </a:gridCol>
                    <a:gridCol w="1481195">
                      <a:extLst>
                        <a:ext uri="{9D8B030D-6E8A-4147-A177-3AD203B41FA5}">
                          <a16:colId xmlns:a16="http://schemas.microsoft.com/office/drawing/2014/main" val="1602301207"/>
                        </a:ext>
                      </a:extLst>
                    </a:gridCol>
                  </a:tblGrid>
                  <a:tr h="513142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Công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thức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tính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toán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sử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dụng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3910845"/>
                      </a:ext>
                    </a:extLst>
                  </a:tr>
                  <a:tr h="761882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Tần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cắt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US" sz="2400" b="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πRC</m:t>
                                  </m:r>
                                </m:den>
                              </m:f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50Hz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22948291"/>
                      </a:ext>
                    </a:extLst>
                  </a:tr>
                  <a:tr h="527457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Tụ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24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effectLst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sz="2400" b="0">
                                  <a:effectLst/>
                                  <a:latin typeface="Cambria Math" panose="02040503050406030204" pitchFamily="18" charset="0"/>
                                </a:rPr>
                                <m:t>à</m:t>
                              </m:r>
                              <m:sSub>
                                <m:sSubPr>
                                  <m:ctrlPr>
                                    <a:rPr lang="en-US" sz="2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sz="2400" b="0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47nF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6586510"/>
                      </a:ext>
                    </a:extLst>
                  </a:tr>
                  <a:tr h="527457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Tụ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400" b="0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 . </m:t>
                                  </m:r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94nF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100nF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26747725"/>
                      </a:ext>
                    </a:extLst>
                  </a:tr>
                  <a:tr h="829464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Điện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trở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24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πf</m:t>
                                  </m:r>
                                  <m:sSub>
                                    <m:sSubPr>
                                      <m:ctrlPr>
                                        <a:rPr lang="en-US" sz="2400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33862.75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33k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56721839"/>
                      </a:ext>
                    </a:extLst>
                  </a:tr>
                  <a:tr h="527457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Điện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b="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trở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24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24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effectLst/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sz="2400" b="0">
                                  <a:effectLst/>
                                  <a:latin typeface="Cambria Math" panose="02040503050406030204" pitchFamily="18" charset="0"/>
                                </a:rPr>
                                <m:t>à </m:t>
                              </m:r>
                              <m:sSub>
                                <m:sSubPr>
                                  <m:ctrlPr>
                                    <a:rPr lang="en-US" sz="2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24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4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): 2.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67725.5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68k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59180458"/>
                      </a:ext>
                    </a:extLst>
                  </a:tr>
                  <a:tr h="527457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Voltage gain:</a:t>
                          </a:r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014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A7CEAF3-DC13-48E2-B6DE-B0902787DD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588043"/>
                  </p:ext>
                </p:extLst>
              </p:nvPr>
            </p:nvGraphicFramePr>
            <p:xfrm>
              <a:off x="861060" y="1582358"/>
              <a:ext cx="7049510" cy="4310774"/>
            </p:xfrm>
            <a:graphic>
              <a:graphicData uri="http://schemas.openxmlformats.org/drawingml/2006/table">
                <a:tbl>
                  <a:tblPr firstRow="1" firstCol="1" bandRow="1">
                    <a:tableStyleId>{22838BEF-8BB2-4498-84A7-C5851F593DF1}</a:tableStyleId>
                  </a:tblPr>
                  <a:tblGrid>
                    <a:gridCol w="3749040">
                      <a:extLst>
                        <a:ext uri="{9D8B030D-6E8A-4147-A177-3AD203B41FA5}">
                          <a16:colId xmlns:a16="http://schemas.microsoft.com/office/drawing/2014/main" val="3905534178"/>
                        </a:ext>
                      </a:extLst>
                    </a:gridCol>
                    <a:gridCol w="1819275">
                      <a:extLst>
                        <a:ext uri="{9D8B030D-6E8A-4147-A177-3AD203B41FA5}">
                          <a16:colId xmlns:a16="http://schemas.microsoft.com/office/drawing/2014/main" val="3794111362"/>
                        </a:ext>
                      </a:extLst>
                    </a:gridCol>
                    <a:gridCol w="1481195">
                      <a:extLst>
                        <a:ext uri="{9D8B030D-6E8A-4147-A177-3AD203B41FA5}">
                          <a16:colId xmlns:a16="http://schemas.microsoft.com/office/drawing/2014/main" val="1602301207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Công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thức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tính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toán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sử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dụng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3910845"/>
                      </a:ext>
                    </a:extLst>
                  </a:tr>
                  <a:tr h="7618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3" t="-89600" r="-88455" b="-40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50Hz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22948291"/>
                      </a:ext>
                    </a:extLst>
                  </a:tr>
                  <a:tr h="5274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3" t="-272414" r="-88455" b="-4770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47nF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6586510"/>
                      </a:ext>
                    </a:extLst>
                  </a:tr>
                  <a:tr h="5274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3" t="-372414" r="-88455" b="-3770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94nF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100nF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26747725"/>
                      </a:ext>
                    </a:extLst>
                  </a:tr>
                  <a:tr h="8294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3" t="-302206" r="-88455" b="-1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6020" t="-302206" r="-81940" b="-1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76543" t="-302206" r="-823" b="-1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6721839"/>
                      </a:ext>
                    </a:extLst>
                  </a:tr>
                  <a:tr h="5274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3" t="-636047" r="-88455" b="-1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6020" t="-636047" r="-81940" b="-1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76543" t="-636047" r="-823" b="-123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9180458"/>
                      </a:ext>
                    </a:extLst>
                  </a:tr>
                  <a:tr h="527457"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Voltage gain:</a:t>
                          </a:r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0146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377321-A0CB-4891-98B0-2FAC8370D94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364" y="843996"/>
            <a:ext cx="3768090" cy="5444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519430-12B5-46B7-B1CE-0F5302665B3C}"/>
              </a:ext>
            </a:extLst>
          </p:cNvPr>
          <p:cNvSpPr/>
          <p:nvPr/>
        </p:nvSpPr>
        <p:spPr>
          <a:xfrm>
            <a:off x="0" y="843996"/>
            <a:ext cx="517585" cy="25850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30F74DC9-B882-42D8-87C7-A7545645B0CA}"/>
              </a:ext>
            </a:extLst>
          </p:cNvPr>
          <p:cNvGrpSpPr/>
          <p:nvPr/>
        </p:nvGrpSpPr>
        <p:grpSpPr>
          <a:xfrm>
            <a:off x="599850" y="274546"/>
            <a:ext cx="10997064" cy="6316846"/>
            <a:chOff x="2487613" y="1358900"/>
            <a:chExt cx="7221538" cy="4148138"/>
          </a:xfrm>
        </p:grpSpPr>
        <p:sp>
          <p:nvSpPr>
            <p:cNvPr id="265" name="Freeform 7">
              <a:extLst>
                <a:ext uri="{FF2B5EF4-FFF2-40B4-BE49-F238E27FC236}">
                  <a16:creationId xmlns:a16="http://schemas.microsoft.com/office/drawing/2014/main" id="{6B10BB3C-937B-4B96-A0E4-0B3CFE138A22}"/>
                </a:ext>
              </a:extLst>
            </p:cNvPr>
            <p:cNvSpPr/>
            <p:nvPr/>
          </p:nvSpPr>
          <p:spPr bwMode="auto">
            <a:xfrm>
              <a:off x="4198938" y="2222500"/>
              <a:ext cx="5510213" cy="3284538"/>
            </a:xfrm>
            <a:custGeom>
              <a:avLst/>
              <a:gdLst>
                <a:gd name="T0" fmla="*/ 0 w 3471"/>
                <a:gd name="T1" fmla="*/ 2025 h 2069"/>
                <a:gd name="T2" fmla="*/ 3426 w 3471"/>
                <a:gd name="T3" fmla="*/ 2025 h 2069"/>
                <a:gd name="T4" fmla="*/ 3426 w 3471"/>
                <a:gd name="T5" fmla="*/ 0 h 2069"/>
                <a:gd name="T6" fmla="*/ 3471 w 3471"/>
                <a:gd name="T7" fmla="*/ 0 h 2069"/>
                <a:gd name="T8" fmla="*/ 3471 w 3471"/>
                <a:gd name="T9" fmla="*/ 2069 h 2069"/>
                <a:gd name="T10" fmla="*/ 0 w 3471"/>
                <a:gd name="T11" fmla="*/ 2069 h 2069"/>
                <a:gd name="T12" fmla="*/ 0 w 3471"/>
                <a:gd name="T13" fmla="*/ 2025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1" h="2069">
                  <a:moveTo>
                    <a:pt x="0" y="2025"/>
                  </a:moveTo>
                  <a:lnTo>
                    <a:pt x="3426" y="2025"/>
                  </a:lnTo>
                  <a:lnTo>
                    <a:pt x="3426" y="0"/>
                  </a:lnTo>
                  <a:lnTo>
                    <a:pt x="3471" y="0"/>
                  </a:lnTo>
                  <a:lnTo>
                    <a:pt x="3471" y="2069"/>
                  </a:lnTo>
                  <a:lnTo>
                    <a:pt x="0" y="2069"/>
                  </a:lnTo>
                  <a:lnTo>
                    <a:pt x="0" y="20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lt1">
                    <a:lumMod val="67000"/>
                  </a:schemeClr>
                </a:gs>
                <a:gs pos="48000">
                  <a:schemeClr val="accent4"/>
                </a:gs>
                <a:gs pos="100000">
                  <a:schemeClr val="accent3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Freeform 6">
              <a:extLst>
                <a:ext uri="{FF2B5EF4-FFF2-40B4-BE49-F238E27FC236}">
                  <a16:creationId xmlns:a16="http://schemas.microsoft.com/office/drawing/2014/main" id="{C6534923-E2DA-453C-B6C4-9553F902A04C}"/>
                </a:ext>
              </a:extLst>
            </p:cNvPr>
            <p:cNvSpPr/>
            <p:nvPr/>
          </p:nvSpPr>
          <p:spPr bwMode="auto">
            <a:xfrm>
              <a:off x="2487613" y="1358900"/>
              <a:ext cx="5478463" cy="3343275"/>
            </a:xfrm>
            <a:custGeom>
              <a:avLst/>
              <a:gdLst>
                <a:gd name="T0" fmla="*/ 3451 w 3451"/>
                <a:gd name="T1" fmla="*/ 45 h 2106"/>
                <a:gd name="T2" fmla="*/ 45 w 3451"/>
                <a:gd name="T3" fmla="*/ 45 h 2106"/>
                <a:gd name="T4" fmla="*/ 45 w 3451"/>
                <a:gd name="T5" fmla="*/ 2106 h 2106"/>
                <a:gd name="T6" fmla="*/ 0 w 3451"/>
                <a:gd name="T7" fmla="*/ 2106 h 2106"/>
                <a:gd name="T8" fmla="*/ 0 w 3451"/>
                <a:gd name="T9" fmla="*/ 0 h 2106"/>
                <a:gd name="T10" fmla="*/ 3451 w 3451"/>
                <a:gd name="T11" fmla="*/ 0 h 2106"/>
                <a:gd name="T12" fmla="*/ 3451 w 3451"/>
                <a:gd name="T13" fmla="*/ 45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0" h="2106">
                  <a:moveTo>
                    <a:pt x="3451" y="45"/>
                  </a:moveTo>
                  <a:lnTo>
                    <a:pt x="45" y="45"/>
                  </a:lnTo>
                  <a:lnTo>
                    <a:pt x="45" y="2106"/>
                  </a:lnTo>
                  <a:lnTo>
                    <a:pt x="0" y="2106"/>
                  </a:lnTo>
                  <a:lnTo>
                    <a:pt x="0" y="0"/>
                  </a:lnTo>
                  <a:lnTo>
                    <a:pt x="3451" y="0"/>
                  </a:lnTo>
                  <a:lnTo>
                    <a:pt x="3451" y="45"/>
                  </a:lnTo>
                  <a:close/>
                </a:path>
              </a:pathLst>
            </a:custGeom>
            <a:gradFill flip="none" rotWithShape="1">
              <a:gsLst>
                <a:gs pos="46000">
                  <a:schemeClr val="lt1">
                    <a:lumMod val="67000"/>
                    <a:alpha val="35000"/>
                  </a:schemeClr>
                </a:gs>
                <a:gs pos="71000">
                  <a:schemeClr val="accent4"/>
                </a:gs>
                <a:gs pos="100000">
                  <a:schemeClr val="accent3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2D63B698-BF7D-4860-B8EC-44E78555E89A}"/>
              </a:ext>
            </a:extLst>
          </p:cNvPr>
          <p:cNvGrpSpPr/>
          <p:nvPr/>
        </p:nvGrpSpPr>
        <p:grpSpPr>
          <a:xfrm rot="19051134">
            <a:off x="-1005387" y="2493947"/>
            <a:ext cx="4472040" cy="5089405"/>
            <a:chOff x="-1553864" y="-515257"/>
            <a:chExt cx="6444158" cy="7333774"/>
          </a:xfrm>
        </p:grpSpPr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79CB5F2F-4634-40F9-9E23-CA22B03F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668" y="3245513"/>
              <a:ext cx="1744452" cy="1741104"/>
            </a:xfrm>
            <a:prstGeom prst="rect">
              <a:avLst/>
            </a:prstGeom>
          </p:spPr>
        </p:pic>
        <p:pic>
          <p:nvPicPr>
            <p:cNvPr id="271" name="图片 270">
              <a:extLst>
                <a:ext uri="{FF2B5EF4-FFF2-40B4-BE49-F238E27FC236}">
                  <a16:creationId xmlns:a16="http://schemas.microsoft.com/office/drawing/2014/main" id="{89787101-A63C-4E40-B260-EA5C2F9CB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36" y="569226"/>
              <a:ext cx="1837125" cy="1819114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323166D7-946D-4022-AEF7-8B77EABF8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476" y="5015142"/>
              <a:ext cx="896198" cy="877210"/>
            </a:xfrm>
            <a:prstGeom prst="rect">
              <a:avLst/>
            </a:prstGeom>
          </p:spPr>
        </p:pic>
        <p:pic>
          <p:nvPicPr>
            <p:cNvPr id="273" name="图片 272">
              <a:extLst>
                <a:ext uri="{FF2B5EF4-FFF2-40B4-BE49-F238E27FC236}">
                  <a16:creationId xmlns:a16="http://schemas.microsoft.com/office/drawing/2014/main" id="{28E927FF-4E03-41A4-A606-0A13E340D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90" y="3992531"/>
              <a:ext cx="1448692" cy="1421529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8EE05906-447D-409A-AF45-724416EDF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3864" y="2628742"/>
              <a:ext cx="2260317" cy="2260317"/>
            </a:xfrm>
            <a:prstGeom prst="rect">
              <a:avLst/>
            </a:prstGeom>
          </p:spPr>
        </p:pic>
        <p:pic>
          <p:nvPicPr>
            <p:cNvPr id="275" name="图片 274">
              <a:extLst>
                <a:ext uri="{FF2B5EF4-FFF2-40B4-BE49-F238E27FC236}">
                  <a16:creationId xmlns:a16="http://schemas.microsoft.com/office/drawing/2014/main" id="{9AFDC35F-649D-460A-808F-A91A44B8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52" y="2628742"/>
              <a:ext cx="1402835" cy="1385152"/>
            </a:xfrm>
            <a:prstGeom prst="rect">
              <a:avLst/>
            </a:prstGeom>
          </p:spPr>
        </p:pic>
        <p:pic>
          <p:nvPicPr>
            <p:cNvPr id="276" name="图片 275">
              <a:extLst>
                <a:ext uri="{FF2B5EF4-FFF2-40B4-BE49-F238E27FC236}">
                  <a16:creationId xmlns:a16="http://schemas.microsoft.com/office/drawing/2014/main" id="{5A192444-2EC3-47A2-8AE8-4A78E7D0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0" y="1748109"/>
              <a:ext cx="951316" cy="951316"/>
            </a:xfrm>
            <a:prstGeom prst="rect">
              <a:avLst/>
            </a:prstGeom>
          </p:spPr>
        </p:pic>
        <p:pic>
          <p:nvPicPr>
            <p:cNvPr id="286" name="图片 285">
              <a:extLst>
                <a:ext uri="{FF2B5EF4-FFF2-40B4-BE49-F238E27FC236}">
                  <a16:creationId xmlns:a16="http://schemas.microsoft.com/office/drawing/2014/main" id="{2FE0BDC6-23F3-4F0F-9EC0-24D8B3C27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526" y="5941306"/>
              <a:ext cx="896198" cy="877211"/>
            </a:xfrm>
            <a:prstGeom prst="rect">
              <a:avLst/>
            </a:prstGeom>
          </p:spPr>
        </p:pic>
        <p:pic>
          <p:nvPicPr>
            <p:cNvPr id="287" name="图片 286">
              <a:extLst>
                <a:ext uri="{FF2B5EF4-FFF2-40B4-BE49-F238E27FC236}">
                  <a16:creationId xmlns:a16="http://schemas.microsoft.com/office/drawing/2014/main" id="{E9489F36-4E59-4E01-862F-63CE24D6B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096" y="-515257"/>
              <a:ext cx="896198" cy="877210"/>
            </a:xfrm>
            <a:prstGeom prst="rect">
              <a:avLst/>
            </a:prstGeom>
          </p:spPr>
        </p:pic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3E86E0EE-0CA0-4B06-9429-BD19AEF03986}"/>
              </a:ext>
            </a:extLst>
          </p:cNvPr>
          <p:cNvGrpSpPr/>
          <p:nvPr/>
        </p:nvGrpSpPr>
        <p:grpSpPr>
          <a:xfrm>
            <a:off x="8544007" y="-832184"/>
            <a:ext cx="4401578" cy="5451809"/>
            <a:chOff x="8316295" y="2730539"/>
            <a:chExt cx="5132984" cy="6357730"/>
          </a:xfrm>
        </p:grpSpPr>
        <p:pic>
          <p:nvPicPr>
            <p:cNvPr id="278" name="图片 277">
              <a:extLst>
                <a:ext uri="{FF2B5EF4-FFF2-40B4-BE49-F238E27FC236}">
                  <a16:creationId xmlns:a16="http://schemas.microsoft.com/office/drawing/2014/main" id="{9BA82DCE-A27D-4C41-94D4-B4748423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4827" y="4227943"/>
              <a:ext cx="1744452" cy="1741104"/>
            </a:xfrm>
            <a:prstGeom prst="rect">
              <a:avLst/>
            </a:prstGeom>
          </p:spPr>
        </p:pic>
        <p:pic>
          <p:nvPicPr>
            <p:cNvPr id="279" name="图片 278">
              <a:extLst>
                <a:ext uri="{FF2B5EF4-FFF2-40B4-BE49-F238E27FC236}">
                  <a16:creationId xmlns:a16="http://schemas.microsoft.com/office/drawing/2014/main" id="{ABA19404-1F89-4911-8B4D-B384BA9B8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239" y="6593123"/>
              <a:ext cx="918563" cy="909557"/>
            </a:xfrm>
            <a:prstGeom prst="rect">
              <a:avLst/>
            </a:prstGeom>
          </p:spPr>
        </p:pic>
        <p:pic>
          <p:nvPicPr>
            <p:cNvPr id="280" name="图片 279">
              <a:extLst>
                <a:ext uri="{FF2B5EF4-FFF2-40B4-BE49-F238E27FC236}">
                  <a16:creationId xmlns:a16="http://schemas.microsoft.com/office/drawing/2014/main" id="{54C20408-91DD-40FA-BC9E-0E394FACD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683" y="5997572"/>
              <a:ext cx="896198" cy="877210"/>
            </a:xfrm>
            <a:prstGeom prst="rect">
              <a:avLst/>
            </a:prstGeom>
          </p:spPr>
        </p:pic>
        <p:pic>
          <p:nvPicPr>
            <p:cNvPr id="281" name="图片 280">
              <a:extLst>
                <a:ext uri="{FF2B5EF4-FFF2-40B4-BE49-F238E27FC236}">
                  <a16:creationId xmlns:a16="http://schemas.microsoft.com/office/drawing/2014/main" id="{C9D84D35-229C-477B-A7A7-80452290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049" y="4974961"/>
              <a:ext cx="1448692" cy="1421529"/>
            </a:xfrm>
            <a:prstGeom prst="rect">
              <a:avLst/>
            </a:prstGeom>
          </p:spPr>
        </p:pic>
        <p:pic>
          <p:nvPicPr>
            <p:cNvPr id="282" name="图片 281">
              <a:extLst>
                <a:ext uri="{FF2B5EF4-FFF2-40B4-BE49-F238E27FC236}">
                  <a16:creationId xmlns:a16="http://schemas.microsoft.com/office/drawing/2014/main" id="{A42942DE-08EB-49A9-BA42-0FF16AC55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295" y="3611172"/>
              <a:ext cx="2260317" cy="2260317"/>
            </a:xfrm>
            <a:prstGeom prst="rect">
              <a:avLst/>
            </a:prstGeom>
          </p:spPr>
        </p:pic>
        <p:pic>
          <p:nvPicPr>
            <p:cNvPr id="283" name="图片 282">
              <a:extLst>
                <a:ext uri="{FF2B5EF4-FFF2-40B4-BE49-F238E27FC236}">
                  <a16:creationId xmlns:a16="http://schemas.microsoft.com/office/drawing/2014/main" id="{753AF4E2-4F35-4CF4-A8F8-80F93D87A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1411" y="3611172"/>
              <a:ext cx="1402835" cy="1385152"/>
            </a:xfrm>
            <a:prstGeom prst="rect">
              <a:avLst/>
            </a:prstGeom>
          </p:spPr>
        </p:pic>
        <p:pic>
          <p:nvPicPr>
            <p:cNvPr id="284" name="图片 283">
              <a:extLst>
                <a:ext uri="{FF2B5EF4-FFF2-40B4-BE49-F238E27FC236}">
                  <a16:creationId xmlns:a16="http://schemas.microsoft.com/office/drawing/2014/main" id="{E192D286-9A00-4147-8542-45FD0EA91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8569" y="2730539"/>
              <a:ext cx="951316" cy="951316"/>
            </a:xfrm>
            <a:prstGeom prst="rect">
              <a:avLst/>
            </a:prstGeom>
          </p:spPr>
        </p:pic>
        <p:pic>
          <p:nvPicPr>
            <p:cNvPr id="285" name="图片 284">
              <a:extLst>
                <a:ext uri="{FF2B5EF4-FFF2-40B4-BE49-F238E27FC236}">
                  <a16:creationId xmlns:a16="http://schemas.microsoft.com/office/drawing/2014/main" id="{E0F2F393-B6C3-44FC-8E1A-33FE24267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2758" y="8049733"/>
              <a:ext cx="1040533" cy="1038536"/>
            </a:xfrm>
            <a:prstGeom prst="rect">
              <a:avLst/>
            </a:prstGeom>
          </p:spPr>
        </p:pic>
      </p:grpSp>
      <p:sp>
        <p:nvSpPr>
          <p:cNvPr id="288" name="矩形 3">
            <a:extLst>
              <a:ext uri="{FF2B5EF4-FFF2-40B4-BE49-F238E27FC236}">
                <a16:creationId xmlns:a16="http://schemas.microsoft.com/office/drawing/2014/main" id="{5F2E7539-DBB8-4D90-8AAD-166D0CC47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414" y="3399667"/>
            <a:ext cx="4018311" cy="98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vi-VN" altLang="vi-VN" sz="40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sz="40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MÔ PHỎNG</a:t>
            </a:r>
            <a:endParaRPr lang="vi-VN" altLang="vi-VN" sz="4000" b="1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9" name="矩形 4">
            <a:extLst>
              <a:ext uri="{FF2B5EF4-FFF2-40B4-BE49-F238E27FC236}">
                <a16:creationId xmlns:a16="http://schemas.microsoft.com/office/drawing/2014/main" id="{FD249293-9FB5-4CFC-B467-7F7F9721F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834" y="4159250"/>
            <a:ext cx="2667386" cy="40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1. 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Mô</a:t>
            </a:r>
            <a:r>
              <a:rPr lang="en-US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phỏng</a:t>
            </a:r>
            <a:r>
              <a:rPr lang="en-US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LT Spice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91" name="矩形 6">
            <a:extLst>
              <a:ext uri="{FF2B5EF4-FFF2-40B4-BE49-F238E27FC236}">
                <a16:creationId xmlns:a16="http://schemas.microsoft.com/office/drawing/2014/main" id="{DE6FB349-0223-4ACF-8A56-6168F678C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831" y="4549775"/>
            <a:ext cx="1652182" cy="41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2. T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hực</a:t>
            </a:r>
            <a:r>
              <a:rPr lang="en-US" altLang="vi-VN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tế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93" name="Oval 2">
            <a:extLst>
              <a:ext uri="{FF2B5EF4-FFF2-40B4-BE49-F238E27FC236}">
                <a16:creationId xmlns:a16="http://schemas.microsoft.com/office/drawing/2014/main" id="{7255A016-5BC4-4A78-BC4F-E74C29EDF90A}"/>
              </a:ext>
            </a:extLst>
          </p:cNvPr>
          <p:cNvSpPr/>
          <p:nvPr/>
        </p:nvSpPr>
        <p:spPr>
          <a:xfrm>
            <a:off x="5619750" y="1828897"/>
            <a:ext cx="952500" cy="952307"/>
          </a:xfrm>
          <a:custGeom>
            <a:avLst/>
            <a:gdLst>
              <a:gd name="T0" fmla="*/ 6176 w 10375"/>
              <a:gd name="T1" fmla="*/ 2754 h 10375"/>
              <a:gd name="T2" fmla="*/ 2741 w 10375"/>
              <a:gd name="T3" fmla="*/ 6188 h 10375"/>
              <a:gd name="T4" fmla="*/ 2741 w 10375"/>
              <a:gd name="T5" fmla="*/ 6549 h 10375"/>
              <a:gd name="T6" fmla="*/ 3826 w 10375"/>
              <a:gd name="T7" fmla="*/ 7634 h 10375"/>
              <a:gd name="T8" fmla="*/ 4188 w 10375"/>
              <a:gd name="T9" fmla="*/ 7634 h 10375"/>
              <a:gd name="T10" fmla="*/ 7623 w 10375"/>
              <a:gd name="T11" fmla="*/ 4199 h 10375"/>
              <a:gd name="T12" fmla="*/ 7623 w 10375"/>
              <a:gd name="T13" fmla="*/ 3838 h 10375"/>
              <a:gd name="T14" fmla="*/ 6538 w 10375"/>
              <a:gd name="T15" fmla="*/ 2754 h 10375"/>
              <a:gd name="T16" fmla="*/ 6176 w 10375"/>
              <a:gd name="T17" fmla="*/ 2754 h 10375"/>
              <a:gd name="T18" fmla="*/ 7441 w 10375"/>
              <a:gd name="T19" fmla="*/ 1850 h 10375"/>
              <a:gd name="T20" fmla="*/ 8526 w 10375"/>
              <a:gd name="T21" fmla="*/ 2935 h 10375"/>
              <a:gd name="T22" fmla="*/ 8526 w 10375"/>
              <a:gd name="T23" fmla="*/ 3296 h 10375"/>
              <a:gd name="T24" fmla="*/ 8165 w 10375"/>
              <a:gd name="T25" fmla="*/ 3658 h 10375"/>
              <a:gd name="T26" fmla="*/ 7804 w 10375"/>
              <a:gd name="T27" fmla="*/ 3658 h 10375"/>
              <a:gd name="T28" fmla="*/ 6719 w 10375"/>
              <a:gd name="T29" fmla="*/ 2573 h 10375"/>
              <a:gd name="T30" fmla="*/ 6719 w 10375"/>
              <a:gd name="T31" fmla="*/ 2211 h 10375"/>
              <a:gd name="T32" fmla="*/ 7080 w 10375"/>
              <a:gd name="T33" fmla="*/ 1850 h 10375"/>
              <a:gd name="T34" fmla="*/ 7441 w 10375"/>
              <a:gd name="T35" fmla="*/ 1850 h 10375"/>
              <a:gd name="T36" fmla="*/ 2583 w 10375"/>
              <a:gd name="T37" fmla="*/ 6639 h 10375"/>
              <a:gd name="T38" fmla="*/ 3738 w 10375"/>
              <a:gd name="T39" fmla="*/ 7794 h 10375"/>
              <a:gd name="T40" fmla="*/ 3688 w 10375"/>
              <a:gd name="T41" fmla="*/ 8005 h 10375"/>
              <a:gd name="T42" fmla="*/ 1943 w 10375"/>
              <a:gd name="T43" fmla="*/ 8595 h 10375"/>
              <a:gd name="T44" fmla="*/ 1780 w 10375"/>
              <a:gd name="T45" fmla="*/ 8433 h 10375"/>
              <a:gd name="T46" fmla="*/ 2370 w 10375"/>
              <a:gd name="T47" fmla="*/ 6688 h 10375"/>
              <a:gd name="T48" fmla="*/ 2583 w 10375"/>
              <a:gd name="T49" fmla="*/ 6639 h 10375"/>
              <a:gd name="T50" fmla="*/ 10375 w 10375"/>
              <a:gd name="T51" fmla="*/ 10375 h 10375"/>
              <a:gd name="T52" fmla="*/ 0 w 10375"/>
              <a:gd name="T53" fmla="*/ 10375 h 10375"/>
              <a:gd name="T54" fmla="*/ 0 w 10375"/>
              <a:gd name="T55" fmla="*/ 0 h 10375"/>
              <a:gd name="T56" fmla="*/ 10375 w 10375"/>
              <a:gd name="T57" fmla="*/ 0 h 10375"/>
              <a:gd name="T58" fmla="*/ 10375 w 10375"/>
              <a:gd name="T59" fmla="*/ 10375 h 10375"/>
              <a:gd name="T60" fmla="*/ 9565 w 10375"/>
              <a:gd name="T61" fmla="*/ 812 h 10375"/>
              <a:gd name="T62" fmla="*/ 810 w 10375"/>
              <a:gd name="T63" fmla="*/ 812 h 10375"/>
              <a:gd name="T64" fmla="*/ 810 w 10375"/>
              <a:gd name="T65" fmla="*/ 9565 h 10375"/>
              <a:gd name="T66" fmla="*/ 9564 w 10375"/>
              <a:gd name="T67" fmla="*/ 9565 h 10375"/>
              <a:gd name="T68" fmla="*/ 9564 w 10375"/>
              <a:gd name="T69" fmla="*/ 812 h 10375"/>
              <a:gd name="T70" fmla="*/ 9565 w 10375"/>
              <a:gd name="T71" fmla="*/ 812 h 10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75" h="10375">
                <a:moveTo>
                  <a:pt x="6176" y="2754"/>
                </a:moveTo>
                <a:lnTo>
                  <a:pt x="2741" y="6188"/>
                </a:lnTo>
                <a:cubicBezTo>
                  <a:pt x="2641" y="6288"/>
                  <a:pt x="2641" y="6449"/>
                  <a:pt x="2741" y="6549"/>
                </a:cubicBezTo>
                <a:lnTo>
                  <a:pt x="3826" y="7634"/>
                </a:lnTo>
                <a:cubicBezTo>
                  <a:pt x="3926" y="7734"/>
                  <a:pt x="4088" y="7734"/>
                  <a:pt x="4188" y="7634"/>
                </a:cubicBezTo>
                <a:lnTo>
                  <a:pt x="7623" y="4199"/>
                </a:lnTo>
                <a:cubicBezTo>
                  <a:pt x="7723" y="4099"/>
                  <a:pt x="7723" y="3938"/>
                  <a:pt x="7623" y="3838"/>
                </a:cubicBezTo>
                <a:lnTo>
                  <a:pt x="6538" y="2754"/>
                </a:lnTo>
                <a:cubicBezTo>
                  <a:pt x="6438" y="2654"/>
                  <a:pt x="6276" y="2654"/>
                  <a:pt x="6176" y="2754"/>
                </a:cubicBezTo>
                <a:close/>
                <a:moveTo>
                  <a:pt x="7441" y="1850"/>
                </a:moveTo>
                <a:lnTo>
                  <a:pt x="8526" y="2935"/>
                </a:lnTo>
                <a:cubicBezTo>
                  <a:pt x="8626" y="3035"/>
                  <a:pt x="8626" y="3196"/>
                  <a:pt x="8526" y="3296"/>
                </a:cubicBezTo>
                <a:lnTo>
                  <a:pt x="8165" y="3658"/>
                </a:lnTo>
                <a:cubicBezTo>
                  <a:pt x="8065" y="3758"/>
                  <a:pt x="7904" y="3758"/>
                  <a:pt x="7804" y="3658"/>
                </a:cubicBezTo>
                <a:lnTo>
                  <a:pt x="6719" y="2573"/>
                </a:lnTo>
                <a:cubicBezTo>
                  <a:pt x="6619" y="2473"/>
                  <a:pt x="6619" y="2311"/>
                  <a:pt x="6719" y="2211"/>
                </a:cubicBezTo>
                <a:lnTo>
                  <a:pt x="7080" y="1850"/>
                </a:lnTo>
                <a:cubicBezTo>
                  <a:pt x="7180" y="1750"/>
                  <a:pt x="7341" y="1750"/>
                  <a:pt x="7441" y="1850"/>
                </a:cubicBezTo>
                <a:close/>
                <a:moveTo>
                  <a:pt x="2583" y="6639"/>
                </a:moveTo>
                <a:lnTo>
                  <a:pt x="3738" y="7794"/>
                </a:lnTo>
                <a:cubicBezTo>
                  <a:pt x="3805" y="7862"/>
                  <a:pt x="3778" y="7975"/>
                  <a:pt x="3688" y="8005"/>
                </a:cubicBezTo>
                <a:lnTo>
                  <a:pt x="1943" y="8595"/>
                </a:lnTo>
                <a:cubicBezTo>
                  <a:pt x="1843" y="8629"/>
                  <a:pt x="1746" y="8534"/>
                  <a:pt x="1780" y="8433"/>
                </a:cubicBezTo>
                <a:lnTo>
                  <a:pt x="2370" y="6688"/>
                </a:lnTo>
                <a:cubicBezTo>
                  <a:pt x="2401" y="6599"/>
                  <a:pt x="2515" y="6572"/>
                  <a:pt x="2583" y="6639"/>
                </a:cubicBezTo>
                <a:close/>
                <a:moveTo>
                  <a:pt x="10375" y="10375"/>
                </a:moveTo>
                <a:lnTo>
                  <a:pt x="0" y="10375"/>
                </a:lnTo>
                <a:lnTo>
                  <a:pt x="0" y="0"/>
                </a:lnTo>
                <a:lnTo>
                  <a:pt x="10375" y="0"/>
                </a:lnTo>
                <a:lnTo>
                  <a:pt x="10375" y="10375"/>
                </a:lnTo>
                <a:close/>
                <a:moveTo>
                  <a:pt x="9565" y="812"/>
                </a:moveTo>
                <a:lnTo>
                  <a:pt x="810" y="812"/>
                </a:lnTo>
                <a:lnTo>
                  <a:pt x="810" y="9565"/>
                </a:lnTo>
                <a:lnTo>
                  <a:pt x="9564" y="9565"/>
                </a:lnTo>
                <a:lnTo>
                  <a:pt x="9564" y="812"/>
                </a:lnTo>
                <a:lnTo>
                  <a:pt x="9565" y="812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矩形 263">
            <a:extLst>
              <a:ext uri="{FF2B5EF4-FFF2-40B4-BE49-F238E27FC236}">
                <a16:creationId xmlns:a16="http://schemas.microsoft.com/office/drawing/2014/main" id="{4D1161B3-8A26-437A-AF0C-F5D16C4EE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382" y="4071938"/>
            <a:ext cx="3809318" cy="45719"/>
          </a:xfrm>
          <a:prstGeom prst="rect">
            <a:avLst/>
          </a:prstGeom>
          <a:solidFill>
            <a:schemeClr val="lt1">
              <a:lumMod val="100000"/>
            </a:schemeClr>
          </a:solidFill>
          <a:ln w="12700">
            <a:solidFill>
              <a:schemeClr val="lt1">
                <a:lumMod val="100000"/>
              </a:schemeClr>
            </a:solidFill>
            <a:beve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919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289" grpId="0"/>
      <p:bldP spid="291" grpId="0"/>
      <p:bldP spid="293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3576637" y="5660605"/>
            <a:ext cx="5448300" cy="682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vi-V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Mạch</a:t>
            </a:r>
            <a:r>
              <a:rPr lang="en-US" altLang="vi-V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mô</a:t>
            </a:r>
            <a:r>
              <a:rPr lang="en-US" altLang="vi-V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phỏng</a:t>
            </a:r>
            <a:r>
              <a:rPr lang="en-US" altLang="vi-V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ECG </a:t>
            </a:r>
            <a:r>
              <a:rPr lang="en-US" altLang="vi-V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hoàn</a:t>
            </a:r>
            <a:r>
              <a:rPr lang="en-US" altLang="vi-V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chỉnh</a:t>
            </a:r>
            <a:r>
              <a:rPr lang="en-US" altLang="vi-V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.</a:t>
            </a:r>
            <a:endParaRPr lang="vi-VN" altLang="vi-V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9B8BC-28C5-42FB-913F-F74FB14911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4375" y="762205"/>
            <a:ext cx="11172825" cy="47622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5C98C9-5EAF-4B8E-A125-E344B8BF0805}"/>
              </a:ext>
            </a:extLst>
          </p:cNvPr>
          <p:cNvSpPr/>
          <p:nvPr/>
        </p:nvSpPr>
        <p:spPr>
          <a:xfrm>
            <a:off x="0" y="854015"/>
            <a:ext cx="526211" cy="25749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BD0371-98DB-4EB2-A5B5-E9E8B9BD1F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1049" y="638355"/>
            <a:ext cx="10601864" cy="249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22">
            <a:extLst>
              <a:ext uri="{FF2B5EF4-FFF2-40B4-BE49-F238E27FC236}">
                <a16:creationId xmlns:a16="http://schemas.microsoft.com/office/drawing/2014/main" id="{568510A2-A4C5-4E89-A63E-A5DCE8D4BA63}"/>
              </a:ext>
            </a:extLst>
          </p:cNvPr>
          <p:cNvSpPr txBox="1"/>
          <p:nvPr/>
        </p:nvSpPr>
        <p:spPr>
          <a:xfrm>
            <a:off x="1061049" y="3234812"/>
            <a:ext cx="10601863" cy="302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hiệu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ECG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có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nhiễu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endParaRPr lang="vi-VN" altLang="vi-VN" b="1" dirty="0">
              <a:solidFill>
                <a:schemeClr val="accent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10C8A4-C582-49EB-B462-CE00873E87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1050" y="3642719"/>
            <a:ext cx="10601863" cy="2385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22">
            <a:extLst>
              <a:ext uri="{FF2B5EF4-FFF2-40B4-BE49-F238E27FC236}">
                <a16:creationId xmlns:a16="http://schemas.microsoft.com/office/drawing/2014/main" id="{F85A4F38-66D7-416B-AF4D-F85CDEB09700}"/>
              </a:ext>
            </a:extLst>
          </p:cNvPr>
          <p:cNvSpPr txBox="1"/>
          <p:nvPr/>
        </p:nvSpPr>
        <p:spPr>
          <a:xfrm>
            <a:off x="1061049" y="6007033"/>
            <a:ext cx="10601863" cy="302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hiệu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sau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được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khuếch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đại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endParaRPr lang="vi-VN" altLang="vi-VN" b="1" dirty="0">
              <a:solidFill>
                <a:schemeClr val="accent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95D3E5-4A24-4E84-BA92-E1E4CC5015A5}"/>
              </a:ext>
            </a:extLst>
          </p:cNvPr>
          <p:cNvSpPr/>
          <p:nvPr/>
        </p:nvSpPr>
        <p:spPr>
          <a:xfrm>
            <a:off x="0" y="888521"/>
            <a:ext cx="529087" cy="24911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863DF688-C910-418E-A92E-0687F95B2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54" y="695325"/>
            <a:ext cx="10952778" cy="48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ACDD78-EAF8-4E0C-A32D-E9DF6DF38840}"/>
              </a:ext>
            </a:extLst>
          </p:cNvPr>
          <p:cNvSpPr txBox="1"/>
          <p:nvPr/>
        </p:nvSpPr>
        <p:spPr>
          <a:xfrm>
            <a:off x="3736602" y="5683153"/>
            <a:ext cx="5067300" cy="13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Đáp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ứng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tần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số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trước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lọc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endParaRPr lang="vi-VN" altLang="vi-VN" sz="2400" b="1" dirty="0">
              <a:solidFill>
                <a:schemeClr val="accent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3F40-C71A-4BB0-8063-12CFBDC87B37}"/>
              </a:ext>
            </a:extLst>
          </p:cNvPr>
          <p:cNvSpPr/>
          <p:nvPr/>
        </p:nvSpPr>
        <p:spPr>
          <a:xfrm>
            <a:off x="0" y="897147"/>
            <a:ext cx="534838" cy="25318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2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2D11D4-1CAB-4F45-858B-8F63A1B82D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9509" y="727249"/>
            <a:ext cx="10884811" cy="4868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22">
            <a:extLst>
              <a:ext uri="{FF2B5EF4-FFF2-40B4-BE49-F238E27FC236}">
                <a16:creationId xmlns:a16="http://schemas.microsoft.com/office/drawing/2014/main" id="{63A7CA53-E965-4952-9B4B-01D25C087EB3}"/>
              </a:ext>
            </a:extLst>
          </p:cNvPr>
          <p:cNvSpPr txBox="1"/>
          <p:nvPr/>
        </p:nvSpPr>
        <p:spPr>
          <a:xfrm>
            <a:off x="3739540" y="5595278"/>
            <a:ext cx="4712920" cy="302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hiệu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sau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qua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lọc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thấp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bậc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4 </a:t>
            </a:r>
          </a:p>
          <a:p>
            <a:pPr algn="ctr">
              <a:lnSpc>
                <a:spcPct val="120000"/>
              </a:lnSpc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endParaRPr lang="vi-VN" altLang="vi-VN" sz="2000" b="1" dirty="0">
              <a:solidFill>
                <a:schemeClr val="accent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B13053-C524-4EED-B326-6BB4CA5FC150}"/>
              </a:ext>
            </a:extLst>
          </p:cNvPr>
          <p:cNvSpPr/>
          <p:nvPr/>
        </p:nvSpPr>
        <p:spPr>
          <a:xfrm>
            <a:off x="0" y="879894"/>
            <a:ext cx="552091" cy="254910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99D32E00-1A04-455E-ACD2-03D8F6255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714375"/>
            <a:ext cx="10906125" cy="505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8F1920-6E35-4282-9D56-7DA592DE2129}"/>
              </a:ext>
            </a:extLst>
          </p:cNvPr>
          <p:cNvSpPr txBox="1"/>
          <p:nvPr/>
        </p:nvSpPr>
        <p:spPr>
          <a:xfrm>
            <a:off x="2804685" y="5764409"/>
            <a:ext cx="6877903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Đáp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ứng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tần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số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sau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qua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lọc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thông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thấp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bậc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4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BBC3F-B713-463C-8CA4-DADBAB1E63A9}"/>
              </a:ext>
            </a:extLst>
          </p:cNvPr>
          <p:cNvSpPr/>
          <p:nvPr/>
        </p:nvSpPr>
        <p:spPr>
          <a:xfrm>
            <a:off x="0" y="714375"/>
            <a:ext cx="542925" cy="27146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1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CF511CAC-2314-47C2-A8B4-E7E1CF8383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2" r="24792"/>
          <a:stretch>
            <a:fillRect/>
          </a:stretch>
        </p:blipFill>
        <p:spPr/>
      </p:pic>
      <p:sp>
        <p:nvSpPr>
          <p:cNvPr id="3" name="Right Triangle 2"/>
          <p:cNvSpPr/>
          <p:nvPr/>
        </p:nvSpPr>
        <p:spPr>
          <a:xfrm flipH="1">
            <a:off x="5521739" y="196948"/>
            <a:ext cx="6670260" cy="6661051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" name="Freeform 86"/>
          <p:cNvSpPr>
            <a:spLocks noChangeArrowheads="1"/>
          </p:cNvSpPr>
          <p:nvPr/>
        </p:nvSpPr>
        <p:spPr bwMode="auto">
          <a:xfrm>
            <a:off x="1066695" y="4713210"/>
            <a:ext cx="436913" cy="436913"/>
          </a:xfrm>
          <a:custGeom>
            <a:avLst/>
            <a:gdLst>
              <a:gd name="T0" fmla="*/ 138096 w 634"/>
              <a:gd name="T1" fmla="*/ 47870 h 635"/>
              <a:gd name="T2" fmla="*/ 138096 w 634"/>
              <a:gd name="T3" fmla="*/ 47870 h 635"/>
              <a:gd name="T4" fmla="*/ 138096 w 634"/>
              <a:gd name="T5" fmla="*/ 90340 h 635"/>
              <a:gd name="T6" fmla="*/ 180642 w 634"/>
              <a:gd name="T7" fmla="*/ 90340 h 635"/>
              <a:gd name="T8" fmla="*/ 180642 w 634"/>
              <a:gd name="T9" fmla="*/ 47870 h 635"/>
              <a:gd name="T10" fmla="*/ 138096 w 634"/>
              <a:gd name="T11" fmla="*/ 47870 h 635"/>
              <a:gd name="T12" fmla="*/ 169825 w 634"/>
              <a:gd name="T13" fmla="*/ 79543 h 635"/>
              <a:gd name="T14" fmla="*/ 169825 w 634"/>
              <a:gd name="T15" fmla="*/ 79543 h 635"/>
              <a:gd name="T16" fmla="*/ 148552 w 634"/>
              <a:gd name="T17" fmla="*/ 79543 h 635"/>
              <a:gd name="T18" fmla="*/ 148552 w 634"/>
              <a:gd name="T19" fmla="*/ 58667 h 635"/>
              <a:gd name="T20" fmla="*/ 169825 w 634"/>
              <a:gd name="T21" fmla="*/ 58667 h 635"/>
              <a:gd name="T22" fmla="*/ 169825 w 634"/>
              <a:gd name="T23" fmla="*/ 79543 h 635"/>
              <a:gd name="T24" fmla="*/ 212372 w 634"/>
              <a:gd name="T25" fmla="*/ 0 h 635"/>
              <a:gd name="T26" fmla="*/ 212372 w 634"/>
              <a:gd name="T27" fmla="*/ 0 h 635"/>
              <a:gd name="T28" fmla="*/ 122231 w 634"/>
              <a:gd name="T29" fmla="*/ 0 h 635"/>
              <a:gd name="T30" fmla="*/ 106366 w 634"/>
              <a:gd name="T31" fmla="*/ 10798 h 635"/>
              <a:gd name="T32" fmla="*/ 10817 w 634"/>
              <a:gd name="T33" fmla="*/ 106177 h 635"/>
              <a:gd name="T34" fmla="*/ 10817 w 634"/>
              <a:gd name="T35" fmla="*/ 143249 h 635"/>
              <a:gd name="T36" fmla="*/ 85093 w 634"/>
              <a:gd name="T37" fmla="*/ 217392 h 635"/>
              <a:gd name="T38" fmla="*/ 122231 w 634"/>
              <a:gd name="T39" fmla="*/ 217392 h 635"/>
              <a:gd name="T40" fmla="*/ 217780 w 634"/>
              <a:gd name="T41" fmla="*/ 122013 h 635"/>
              <a:gd name="T42" fmla="*/ 228236 w 634"/>
              <a:gd name="T43" fmla="*/ 106177 h 635"/>
              <a:gd name="T44" fmla="*/ 228236 w 634"/>
              <a:gd name="T45" fmla="*/ 16196 h 635"/>
              <a:gd name="T46" fmla="*/ 212372 w 634"/>
              <a:gd name="T47" fmla="*/ 0 h 635"/>
              <a:gd name="T48" fmla="*/ 116822 w 634"/>
              <a:gd name="T49" fmla="*/ 206955 h 635"/>
              <a:gd name="T50" fmla="*/ 116822 w 634"/>
              <a:gd name="T51" fmla="*/ 206955 h 635"/>
              <a:gd name="T52" fmla="*/ 95549 w 634"/>
              <a:gd name="T53" fmla="*/ 206955 h 635"/>
              <a:gd name="T54" fmla="*/ 21273 w 634"/>
              <a:gd name="T55" fmla="*/ 132451 h 635"/>
              <a:gd name="T56" fmla="*/ 21273 w 634"/>
              <a:gd name="T57" fmla="*/ 116974 h 635"/>
              <a:gd name="T58" fmla="*/ 32090 w 634"/>
              <a:gd name="T59" fmla="*/ 106177 h 635"/>
              <a:gd name="T60" fmla="*/ 122231 w 634"/>
              <a:gd name="T61" fmla="*/ 196157 h 635"/>
              <a:gd name="T62" fmla="*/ 116822 w 634"/>
              <a:gd name="T63" fmla="*/ 206955 h 635"/>
              <a:gd name="T64" fmla="*/ 212372 w 634"/>
              <a:gd name="T65" fmla="*/ 100778 h 635"/>
              <a:gd name="T66" fmla="*/ 212372 w 634"/>
              <a:gd name="T67" fmla="*/ 100778 h 635"/>
              <a:gd name="T68" fmla="*/ 207324 w 634"/>
              <a:gd name="T69" fmla="*/ 116974 h 635"/>
              <a:gd name="T70" fmla="*/ 133048 w 634"/>
              <a:gd name="T71" fmla="*/ 185719 h 635"/>
              <a:gd name="T72" fmla="*/ 42546 w 634"/>
              <a:gd name="T73" fmla="*/ 95739 h 635"/>
              <a:gd name="T74" fmla="*/ 116822 w 634"/>
              <a:gd name="T75" fmla="*/ 21235 h 635"/>
              <a:gd name="T76" fmla="*/ 127639 w 634"/>
              <a:gd name="T77" fmla="*/ 16196 h 635"/>
              <a:gd name="T78" fmla="*/ 207324 w 634"/>
              <a:gd name="T79" fmla="*/ 16196 h 635"/>
              <a:gd name="T80" fmla="*/ 212372 w 634"/>
              <a:gd name="T81" fmla="*/ 21235 h 635"/>
              <a:gd name="T82" fmla="*/ 212372 w 634"/>
              <a:gd name="T83" fmla="*/ 100778 h 63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34" h="635">
                <a:moveTo>
                  <a:pt x="383" y="133"/>
                </a:moveTo>
                <a:lnTo>
                  <a:pt x="383" y="133"/>
                </a:lnTo>
                <a:cubicBezTo>
                  <a:pt x="354" y="163"/>
                  <a:pt x="354" y="207"/>
                  <a:pt x="383" y="251"/>
                </a:cubicBezTo>
                <a:cubicBezTo>
                  <a:pt x="428" y="280"/>
                  <a:pt x="471" y="280"/>
                  <a:pt x="501" y="251"/>
                </a:cubicBezTo>
                <a:cubicBezTo>
                  <a:pt x="530" y="207"/>
                  <a:pt x="530" y="163"/>
                  <a:pt x="501" y="133"/>
                </a:cubicBezTo>
                <a:cubicBezTo>
                  <a:pt x="471" y="104"/>
                  <a:pt x="428" y="104"/>
                  <a:pt x="383" y="133"/>
                </a:cubicBezTo>
                <a:close/>
                <a:moveTo>
                  <a:pt x="471" y="221"/>
                </a:moveTo>
                <a:lnTo>
                  <a:pt x="471" y="221"/>
                </a:lnTo>
                <a:cubicBezTo>
                  <a:pt x="457" y="236"/>
                  <a:pt x="428" y="236"/>
                  <a:pt x="412" y="221"/>
                </a:cubicBezTo>
                <a:cubicBezTo>
                  <a:pt x="398" y="207"/>
                  <a:pt x="398" y="177"/>
                  <a:pt x="412" y="163"/>
                </a:cubicBezTo>
                <a:cubicBezTo>
                  <a:pt x="428" y="148"/>
                  <a:pt x="457" y="148"/>
                  <a:pt x="471" y="163"/>
                </a:cubicBezTo>
                <a:cubicBezTo>
                  <a:pt x="486" y="177"/>
                  <a:pt x="486" y="207"/>
                  <a:pt x="471" y="221"/>
                </a:cubicBezTo>
                <a:close/>
                <a:moveTo>
                  <a:pt x="589" y="0"/>
                </a:moveTo>
                <a:lnTo>
                  <a:pt x="589" y="0"/>
                </a:lnTo>
                <a:cubicBezTo>
                  <a:pt x="339" y="0"/>
                  <a:pt x="339" y="0"/>
                  <a:pt x="339" y="0"/>
                </a:cubicBezTo>
                <a:cubicBezTo>
                  <a:pt x="310" y="0"/>
                  <a:pt x="310" y="15"/>
                  <a:pt x="295" y="30"/>
                </a:cubicBezTo>
                <a:cubicBezTo>
                  <a:pt x="30" y="295"/>
                  <a:pt x="30" y="295"/>
                  <a:pt x="30" y="295"/>
                </a:cubicBezTo>
                <a:cubicBezTo>
                  <a:pt x="0" y="325"/>
                  <a:pt x="0" y="368"/>
                  <a:pt x="30" y="398"/>
                </a:cubicBezTo>
                <a:cubicBezTo>
                  <a:pt x="236" y="604"/>
                  <a:pt x="236" y="604"/>
                  <a:pt x="236" y="604"/>
                </a:cubicBezTo>
                <a:cubicBezTo>
                  <a:pt x="265" y="634"/>
                  <a:pt x="310" y="634"/>
                  <a:pt x="339" y="604"/>
                </a:cubicBezTo>
                <a:cubicBezTo>
                  <a:pt x="604" y="339"/>
                  <a:pt x="604" y="339"/>
                  <a:pt x="604" y="339"/>
                </a:cubicBezTo>
                <a:cubicBezTo>
                  <a:pt x="619" y="325"/>
                  <a:pt x="633" y="325"/>
                  <a:pt x="633" y="295"/>
                </a:cubicBezTo>
                <a:cubicBezTo>
                  <a:pt x="633" y="45"/>
                  <a:pt x="633" y="45"/>
                  <a:pt x="633" y="45"/>
                </a:cubicBezTo>
                <a:cubicBezTo>
                  <a:pt x="633" y="15"/>
                  <a:pt x="619" y="0"/>
                  <a:pt x="589" y="0"/>
                </a:cubicBezTo>
                <a:close/>
                <a:moveTo>
                  <a:pt x="324" y="575"/>
                </a:moveTo>
                <a:lnTo>
                  <a:pt x="324" y="575"/>
                </a:lnTo>
                <a:cubicBezTo>
                  <a:pt x="295" y="589"/>
                  <a:pt x="280" y="589"/>
                  <a:pt x="265" y="575"/>
                </a:cubicBezTo>
                <a:cubicBezTo>
                  <a:pt x="59" y="368"/>
                  <a:pt x="59" y="368"/>
                  <a:pt x="59" y="368"/>
                </a:cubicBezTo>
                <a:cubicBezTo>
                  <a:pt x="45" y="354"/>
                  <a:pt x="45" y="339"/>
                  <a:pt x="59" y="325"/>
                </a:cubicBezTo>
                <a:cubicBezTo>
                  <a:pt x="89" y="295"/>
                  <a:pt x="89" y="295"/>
                  <a:pt x="89" y="295"/>
                </a:cubicBezTo>
                <a:cubicBezTo>
                  <a:pt x="339" y="545"/>
                  <a:pt x="339" y="545"/>
                  <a:pt x="339" y="545"/>
                </a:cubicBezTo>
                <a:lnTo>
                  <a:pt x="324" y="575"/>
                </a:lnTo>
                <a:close/>
                <a:moveTo>
                  <a:pt x="589" y="280"/>
                </a:moveTo>
                <a:lnTo>
                  <a:pt x="589" y="280"/>
                </a:lnTo>
                <a:cubicBezTo>
                  <a:pt x="589" y="295"/>
                  <a:pt x="589" y="310"/>
                  <a:pt x="575" y="325"/>
                </a:cubicBezTo>
                <a:cubicBezTo>
                  <a:pt x="369" y="516"/>
                  <a:pt x="369" y="516"/>
                  <a:pt x="369" y="516"/>
                </a:cubicBezTo>
                <a:cubicBezTo>
                  <a:pt x="118" y="266"/>
                  <a:pt x="118" y="266"/>
                  <a:pt x="118" y="26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4" y="45"/>
                  <a:pt x="339" y="45"/>
                  <a:pt x="354" y="45"/>
                </a:cubicBezTo>
                <a:cubicBezTo>
                  <a:pt x="575" y="45"/>
                  <a:pt x="575" y="45"/>
                  <a:pt x="575" y="45"/>
                </a:cubicBezTo>
                <a:cubicBezTo>
                  <a:pt x="589" y="45"/>
                  <a:pt x="589" y="45"/>
                  <a:pt x="589" y="59"/>
                </a:cubicBezTo>
                <a:lnTo>
                  <a:pt x="589" y="280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8" name="Freeform 93"/>
          <p:cNvSpPr>
            <a:spLocks noChangeArrowheads="1"/>
          </p:cNvSpPr>
          <p:nvPr/>
        </p:nvSpPr>
        <p:spPr bwMode="auto">
          <a:xfrm>
            <a:off x="3577052" y="4723313"/>
            <a:ext cx="436914" cy="426810"/>
          </a:xfrm>
          <a:custGeom>
            <a:avLst/>
            <a:gdLst>
              <a:gd name="T0" fmla="*/ 42547 w 634"/>
              <a:gd name="T1" fmla="*/ 196214 h 619"/>
              <a:gd name="T2" fmla="*/ 42547 w 634"/>
              <a:gd name="T3" fmla="*/ 196214 h 619"/>
              <a:gd name="T4" fmla="*/ 74637 w 634"/>
              <a:gd name="T5" fmla="*/ 222904 h 619"/>
              <a:gd name="T6" fmla="*/ 100958 w 634"/>
              <a:gd name="T7" fmla="*/ 196214 h 619"/>
              <a:gd name="T8" fmla="*/ 74637 w 634"/>
              <a:gd name="T9" fmla="*/ 169883 h 619"/>
              <a:gd name="T10" fmla="*/ 42547 w 634"/>
              <a:gd name="T11" fmla="*/ 196214 h 619"/>
              <a:gd name="T12" fmla="*/ 74637 w 634"/>
              <a:gd name="T13" fmla="*/ 180343 h 619"/>
              <a:gd name="T14" fmla="*/ 74637 w 634"/>
              <a:gd name="T15" fmla="*/ 180343 h 619"/>
              <a:gd name="T16" fmla="*/ 85093 w 634"/>
              <a:gd name="T17" fmla="*/ 196214 h 619"/>
              <a:gd name="T18" fmla="*/ 74637 w 634"/>
              <a:gd name="T19" fmla="*/ 212444 h 619"/>
              <a:gd name="T20" fmla="*/ 58411 w 634"/>
              <a:gd name="T21" fmla="*/ 196214 h 619"/>
              <a:gd name="T22" fmla="*/ 74637 w 634"/>
              <a:gd name="T23" fmla="*/ 180343 h 619"/>
              <a:gd name="T24" fmla="*/ 58411 w 634"/>
              <a:gd name="T25" fmla="*/ 154013 h 619"/>
              <a:gd name="T26" fmla="*/ 58411 w 634"/>
              <a:gd name="T27" fmla="*/ 154013 h 619"/>
              <a:gd name="T28" fmla="*/ 42547 w 634"/>
              <a:gd name="T29" fmla="*/ 137782 h 619"/>
              <a:gd name="T30" fmla="*/ 207325 w 634"/>
              <a:gd name="T31" fmla="*/ 127322 h 619"/>
              <a:gd name="T32" fmla="*/ 228237 w 634"/>
              <a:gd name="T33" fmla="*/ 31740 h 619"/>
              <a:gd name="T34" fmla="*/ 223190 w 634"/>
              <a:gd name="T35" fmla="*/ 26330 h 619"/>
              <a:gd name="T36" fmla="*/ 42547 w 634"/>
              <a:gd name="T37" fmla="*/ 26330 h 619"/>
              <a:gd name="T38" fmla="*/ 42547 w 634"/>
              <a:gd name="T39" fmla="*/ 10460 h 619"/>
              <a:gd name="T40" fmla="*/ 53364 w 634"/>
              <a:gd name="T41" fmla="*/ 10460 h 619"/>
              <a:gd name="T42" fmla="*/ 58411 w 634"/>
              <a:gd name="T43" fmla="*/ 5050 h 619"/>
              <a:gd name="T44" fmla="*/ 53364 w 634"/>
              <a:gd name="T45" fmla="*/ 0 h 619"/>
              <a:gd name="T46" fmla="*/ 10817 w 634"/>
              <a:gd name="T47" fmla="*/ 0 h 619"/>
              <a:gd name="T48" fmla="*/ 0 w 634"/>
              <a:gd name="T49" fmla="*/ 5050 h 619"/>
              <a:gd name="T50" fmla="*/ 10817 w 634"/>
              <a:gd name="T51" fmla="*/ 10460 h 619"/>
              <a:gd name="T52" fmla="*/ 32090 w 634"/>
              <a:gd name="T53" fmla="*/ 10460 h 619"/>
              <a:gd name="T54" fmla="*/ 32090 w 634"/>
              <a:gd name="T55" fmla="*/ 137782 h 619"/>
              <a:gd name="T56" fmla="*/ 58411 w 634"/>
              <a:gd name="T57" fmla="*/ 169883 h 619"/>
              <a:gd name="T58" fmla="*/ 74637 w 634"/>
              <a:gd name="T59" fmla="*/ 169883 h 619"/>
              <a:gd name="T60" fmla="*/ 159370 w 634"/>
              <a:gd name="T61" fmla="*/ 169883 h 619"/>
              <a:gd name="T62" fmla="*/ 223190 w 634"/>
              <a:gd name="T63" fmla="*/ 169883 h 619"/>
              <a:gd name="T64" fmla="*/ 223190 w 634"/>
              <a:gd name="T65" fmla="*/ 154013 h 619"/>
              <a:gd name="T66" fmla="*/ 58411 w 634"/>
              <a:gd name="T67" fmla="*/ 154013 h 619"/>
              <a:gd name="T68" fmla="*/ 42547 w 634"/>
              <a:gd name="T69" fmla="*/ 42561 h 619"/>
              <a:gd name="T70" fmla="*/ 42547 w 634"/>
              <a:gd name="T71" fmla="*/ 42561 h 619"/>
              <a:gd name="T72" fmla="*/ 212373 w 634"/>
              <a:gd name="T73" fmla="*/ 42561 h 619"/>
              <a:gd name="T74" fmla="*/ 196508 w 634"/>
              <a:gd name="T75" fmla="*/ 111452 h 619"/>
              <a:gd name="T76" fmla="*/ 42547 w 634"/>
              <a:gd name="T77" fmla="*/ 127322 h 619"/>
              <a:gd name="T78" fmla="*/ 42547 w 634"/>
              <a:gd name="T79" fmla="*/ 42561 h 619"/>
              <a:gd name="T80" fmla="*/ 127640 w 634"/>
              <a:gd name="T81" fmla="*/ 196214 h 619"/>
              <a:gd name="T82" fmla="*/ 127640 w 634"/>
              <a:gd name="T83" fmla="*/ 196214 h 619"/>
              <a:gd name="T84" fmla="*/ 159370 w 634"/>
              <a:gd name="T85" fmla="*/ 222904 h 619"/>
              <a:gd name="T86" fmla="*/ 186051 w 634"/>
              <a:gd name="T87" fmla="*/ 196214 h 619"/>
              <a:gd name="T88" fmla="*/ 159370 w 634"/>
              <a:gd name="T89" fmla="*/ 169883 h 619"/>
              <a:gd name="T90" fmla="*/ 127640 w 634"/>
              <a:gd name="T91" fmla="*/ 196214 h 619"/>
              <a:gd name="T92" fmla="*/ 159370 w 634"/>
              <a:gd name="T93" fmla="*/ 180343 h 619"/>
              <a:gd name="T94" fmla="*/ 159370 w 634"/>
              <a:gd name="T95" fmla="*/ 180343 h 619"/>
              <a:gd name="T96" fmla="*/ 169826 w 634"/>
              <a:gd name="T97" fmla="*/ 196214 h 619"/>
              <a:gd name="T98" fmla="*/ 159370 w 634"/>
              <a:gd name="T99" fmla="*/ 212444 h 619"/>
              <a:gd name="T100" fmla="*/ 143505 w 634"/>
              <a:gd name="T101" fmla="*/ 196214 h 619"/>
              <a:gd name="T102" fmla="*/ 159370 w 634"/>
              <a:gd name="T103" fmla="*/ 180343 h 61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619">
                <a:moveTo>
                  <a:pt x="118" y="544"/>
                </a:moveTo>
                <a:lnTo>
                  <a:pt x="118" y="544"/>
                </a:lnTo>
                <a:cubicBezTo>
                  <a:pt x="118" y="589"/>
                  <a:pt x="162" y="618"/>
                  <a:pt x="207" y="618"/>
                </a:cubicBezTo>
                <a:cubicBezTo>
                  <a:pt x="251" y="618"/>
                  <a:pt x="280" y="589"/>
                  <a:pt x="280" y="544"/>
                </a:cubicBezTo>
                <a:cubicBezTo>
                  <a:pt x="280" y="500"/>
                  <a:pt x="251" y="471"/>
                  <a:pt x="207" y="471"/>
                </a:cubicBezTo>
                <a:cubicBezTo>
                  <a:pt x="162" y="471"/>
                  <a:pt x="118" y="500"/>
                  <a:pt x="118" y="544"/>
                </a:cubicBezTo>
                <a:close/>
                <a:moveTo>
                  <a:pt x="207" y="500"/>
                </a:moveTo>
                <a:lnTo>
                  <a:pt x="207" y="500"/>
                </a:lnTo>
                <a:cubicBezTo>
                  <a:pt x="221" y="500"/>
                  <a:pt x="236" y="530"/>
                  <a:pt x="236" y="544"/>
                </a:cubicBezTo>
                <a:cubicBezTo>
                  <a:pt x="236" y="559"/>
                  <a:pt x="221" y="589"/>
                  <a:pt x="207" y="589"/>
                </a:cubicBezTo>
                <a:cubicBezTo>
                  <a:pt x="177" y="589"/>
                  <a:pt x="162" y="559"/>
                  <a:pt x="162" y="544"/>
                </a:cubicBezTo>
                <a:cubicBezTo>
                  <a:pt x="162" y="530"/>
                  <a:pt x="177" y="500"/>
                  <a:pt x="207" y="500"/>
                </a:cubicBez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48" y="427"/>
                  <a:pt x="118" y="412"/>
                  <a:pt x="118" y="382"/>
                </a:cubicBezTo>
                <a:cubicBezTo>
                  <a:pt x="575" y="353"/>
                  <a:pt x="575" y="353"/>
                  <a:pt x="575" y="353"/>
                </a:cubicBezTo>
                <a:cubicBezTo>
                  <a:pt x="575" y="353"/>
                  <a:pt x="633" y="103"/>
                  <a:pt x="633" y="88"/>
                </a:cubicBezTo>
                <a:lnTo>
                  <a:pt x="619" y="73"/>
                </a:lnTo>
                <a:cubicBezTo>
                  <a:pt x="118" y="73"/>
                  <a:pt x="118" y="73"/>
                  <a:pt x="118" y="73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48" y="29"/>
                  <a:pt x="162" y="29"/>
                  <a:pt x="162" y="14"/>
                </a:cubicBezTo>
                <a:cubicBezTo>
                  <a:pt x="162" y="0"/>
                  <a:pt x="148" y="0"/>
                  <a:pt x="14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0"/>
                  <a:pt x="0" y="14"/>
                </a:cubicBezTo>
                <a:cubicBezTo>
                  <a:pt x="0" y="29"/>
                  <a:pt x="15" y="29"/>
                  <a:pt x="30" y="29"/>
                </a:cubicBezTo>
                <a:cubicBezTo>
                  <a:pt x="89" y="29"/>
                  <a:pt x="89" y="29"/>
                  <a:pt x="89" y="29"/>
                </a:cubicBezTo>
                <a:cubicBezTo>
                  <a:pt x="89" y="382"/>
                  <a:pt x="89" y="382"/>
                  <a:pt x="89" y="382"/>
                </a:cubicBezTo>
                <a:cubicBezTo>
                  <a:pt x="89" y="427"/>
                  <a:pt x="118" y="471"/>
                  <a:pt x="162" y="471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442" y="471"/>
                  <a:pt x="442" y="471"/>
                  <a:pt x="442" y="471"/>
                </a:cubicBezTo>
                <a:cubicBezTo>
                  <a:pt x="619" y="471"/>
                  <a:pt x="619" y="471"/>
                  <a:pt x="619" y="471"/>
                </a:cubicBezTo>
                <a:cubicBezTo>
                  <a:pt x="619" y="471"/>
                  <a:pt x="619" y="441"/>
                  <a:pt x="619" y="427"/>
                </a:cubicBezTo>
                <a:lnTo>
                  <a:pt x="162" y="427"/>
                </a:lnTo>
                <a:close/>
                <a:moveTo>
                  <a:pt x="118" y="118"/>
                </a:moveTo>
                <a:lnTo>
                  <a:pt x="118" y="118"/>
                </a:lnTo>
                <a:cubicBezTo>
                  <a:pt x="589" y="118"/>
                  <a:pt x="589" y="118"/>
                  <a:pt x="589" y="118"/>
                </a:cubicBezTo>
                <a:cubicBezTo>
                  <a:pt x="545" y="309"/>
                  <a:pt x="545" y="309"/>
                  <a:pt x="545" y="309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118"/>
                </a:lnTo>
                <a:close/>
                <a:moveTo>
                  <a:pt x="354" y="544"/>
                </a:moveTo>
                <a:lnTo>
                  <a:pt x="354" y="544"/>
                </a:lnTo>
                <a:cubicBezTo>
                  <a:pt x="354" y="589"/>
                  <a:pt x="398" y="618"/>
                  <a:pt x="442" y="618"/>
                </a:cubicBezTo>
                <a:cubicBezTo>
                  <a:pt x="486" y="618"/>
                  <a:pt x="516" y="589"/>
                  <a:pt x="516" y="544"/>
                </a:cubicBezTo>
                <a:cubicBezTo>
                  <a:pt x="516" y="500"/>
                  <a:pt x="486" y="471"/>
                  <a:pt x="442" y="471"/>
                </a:cubicBezTo>
                <a:cubicBezTo>
                  <a:pt x="398" y="471"/>
                  <a:pt x="354" y="500"/>
                  <a:pt x="354" y="544"/>
                </a:cubicBezTo>
                <a:close/>
                <a:moveTo>
                  <a:pt x="442" y="500"/>
                </a:moveTo>
                <a:lnTo>
                  <a:pt x="442" y="500"/>
                </a:lnTo>
                <a:cubicBezTo>
                  <a:pt x="457" y="500"/>
                  <a:pt x="471" y="530"/>
                  <a:pt x="471" y="544"/>
                </a:cubicBezTo>
                <a:cubicBezTo>
                  <a:pt x="471" y="559"/>
                  <a:pt x="457" y="589"/>
                  <a:pt x="442" y="589"/>
                </a:cubicBezTo>
                <a:cubicBezTo>
                  <a:pt x="412" y="589"/>
                  <a:pt x="398" y="559"/>
                  <a:pt x="398" y="544"/>
                </a:cubicBezTo>
                <a:cubicBezTo>
                  <a:pt x="398" y="530"/>
                  <a:pt x="412" y="500"/>
                  <a:pt x="442" y="50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99760" y="3179341"/>
            <a:ext cx="464820" cy="45719"/>
          </a:xfrm>
          <a:prstGeom prst="rect">
            <a:avLst/>
          </a:prstGeom>
          <a:solidFill>
            <a:schemeClr val="lt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4900" y="3006872"/>
            <a:ext cx="464820" cy="45719"/>
          </a:xfrm>
          <a:prstGeom prst="rect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9" name="Freeform 53"/>
          <p:cNvSpPr/>
          <p:nvPr/>
        </p:nvSpPr>
        <p:spPr>
          <a:xfrm rot="2700000" flipV="1">
            <a:off x="10854107" y="4871902"/>
            <a:ext cx="1392507" cy="2569606"/>
          </a:xfrm>
          <a:custGeom>
            <a:avLst/>
            <a:gdLst>
              <a:gd name="connsiteX0" fmla="*/ 4253270 w 4253270"/>
              <a:gd name="connsiteY0" fmla="*/ 3948470 h 7848599"/>
              <a:gd name="connsiteX1" fmla="*/ 304800 w 4253270"/>
              <a:gd name="connsiteY1" fmla="*/ 0 h 7848599"/>
              <a:gd name="connsiteX2" fmla="*/ 0 w 4253270"/>
              <a:gd name="connsiteY2" fmla="*/ 0 h 7848599"/>
              <a:gd name="connsiteX3" fmla="*/ 3948470 w 4253270"/>
              <a:gd name="connsiteY3" fmla="*/ 3948470 h 7848599"/>
              <a:gd name="connsiteX4" fmla="*/ 48342 w 4253270"/>
              <a:gd name="connsiteY4" fmla="*/ 7848599 h 7848599"/>
              <a:gd name="connsiteX5" fmla="*/ 353141 w 4253270"/>
              <a:gd name="connsiteY5" fmla="*/ 7848599 h 7848599"/>
              <a:gd name="connsiteX6" fmla="*/ 4253270 w 4253270"/>
              <a:gd name="connsiteY6" fmla="*/ 3948470 h 784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53270" h="7848599">
                <a:moveTo>
                  <a:pt x="4253270" y="3948470"/>
                </a:moveTo>
                <a:lnTo>
                  <a:pt x="304800" y="0"/>
                </a:lnTo>
                <a:lnTo>
                  <a:pt x="0" y="0"/>
                </a:lnTo>
                <a:lnTo>
                  <a:pt x="3948470" y="3948470"/>
                </a:lnTo>
                <a:lnTo>
                  <a:pt x="48342" y="7848599"/>
                </a:lnTo>
                <a:lnTo>
                  <a:pt x="353141" y="7848599"/>
                </a:lnTo>
                <a:lnTo>
                  <a:pt x="4253270" y="3948470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851724-113A-4696-875E-EDFE2A509014}"/>
              </a:ext>
            </a:extLst>
          </p:cNvPr>
          <p:cNvSpPr txBox="1"/>
          <p:nvPr/>
        </p:nvSpPr>
        <p:spPr>
          <a:xfrm>
            <a:off x="1285151" y="1508543"/>
            <a:ext cx="53992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 3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:22200067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Lê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:22200072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Vĩnh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:22200079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:22200080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BAF2BB-3579-4466-9B6A-CF291B25FB8C}"/>
              </a:ext>
            </a:extLst>
          </p:cNvPr>
          <p:cNvSpPr/>
          <p:nvPr/>
        </p:nvSpPr>
        <p:spPr>
          <a:xfrm>
            <a:off x="0" y="854015"/>
            <a:ext cx="525971" cy="26776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1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A7E98B-1277-4A35-A2B4-16BE995536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5825" y="657226"/>
            <a:ext cx="10648950" cy="493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E50A84-5B43-4864-9E6A-D2D178C7363C}"/>
              </a:ext>
            </a:extLst>
          </p:cNvPr>
          <p:cNvSpPr txBox="1"/>
          <p:nvPr/>
        </p:nvSpPr>
        <p:spPr>
          <a:xfrm>
            <a:off x="3102669" y="5797453"/>
            <a:ext cx="5719962" cy="106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hiệu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sau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qua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lọc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Notch </a:t>
            </a:r>
          </a:p>
          <a:p>
            <a:pPr algn="ctr">
              <a:lnSpc>
                <a:spcPct val="120000"/>
              </a:lnSpc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endParaRPr lang="vi-VN" altLang="vi-VN" sz="1800" b="1" dirty="0">
              <a:solidFill>
                <a:schemeClr val="accent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282FA6-D77E-4B33-94B0-8FB7B01655F2}"/>
              </a:ext>
            </a:extLst>
          </p:cNvPr>
          <p:cNvSpPr/>
          <p:nvPr/>
        </p:nvSpPr>
        <p:spPr>
          <a:xfrm>
            <a:off x="0" y="888521"/>
            <a:ext cx="552091" cy="25404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8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ở ảnh">
            <a:extLst>
              <a:ext uri="{FF2B5EF4-FFF2-40B4-BE49-F238E27FC236}">
                <a16:creationId xmlns:a16="http://schemas.microsoft.com/office/drawing/2014/main" id="{64F3B556-7A12-45FE-B7C1-FD56B698F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95" y="781049"/>
            <a:ext cx="10982529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6494FF-A60B-4DE1-8181-FD9B055F3934}"/>
              </a:ext>
            </a:extLst>
          </p:cNvPr>
          <p:cNvSpPr txBox="1"/>
          <p:nvPr/>
        </p:nvSpPr>
        <p:spPr>
          <a:xfrm>
            <a:off x="3155043" y="5745719"/>
            <a:ext cx="6758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Đáp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ứng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tần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số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sau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qua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lọc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Notch 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214D8F-027F-40B1-90F2-3A08AA08C57E}"/>
              </a:ext>
            </a:extLst>
          </p:cNvPr>
          <p:cNvSpPr/>
          <p:nvPr/>
        </p:nvSpPr>
        <p:spPr>
          <a:xfrm>
            <a:off x="0" y="879894"/>
            <a:ext cx="569343" cy="254910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4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06A2A5-08E6-428E-B9A6-7DD7F5F83DAB}"/>
              </a:ext>
            </a:extLst>
          </p:cNvPr>
          <p:cNvSpPr txBox="1"/>
          <p:nvPr/>
        </p:nvSpPr>
        <p:spPr>
          <a:xfrm>
            <a:off x="819150" y="5499740"/>
            <a:ext cx="10953749" cy="13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Mạch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thực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tế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ct val="120000"/>
              </a:lnSpc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endParaRPr lang="vi-VN" altLang="vi-VN" sz="2400" b="1" dirty="0">
              <a:solidFill>
                <a:schemeClr val="accent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B5B1B4-C802-4940-8308-880E26D117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9151" y="729854"/>
            <a:ext cx="10953750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673BB9-BC45-4B0E-88F6-0DA637B8C026}"/>
              </a:ext>
            </a:extLst>
          </p:cNvPr>
          <p:cNvSpPr/>
          <p:nvPr/>
        </p:nvSpPr>
        <p:spPr>
          <a:xfrm>
            <a:off x="0" y="888521"/>
            <a:ext cx="534838" cy="25404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6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d2">
            <a:hlinkClick r:id="" action="ppaction://media"/>
            <a:extLst>
              <a:ext uri="{FF2B5EF4-FFF2-40B4-BE49-F238E27FC236}">
                <a16:creationId xmlns:a16="http://schemas.microsoft.com/office/drawing/2014/main" id="{ECFCFE43-DC5F-4EC7-9A28-E4FFCF52E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235568"/>
            <a:ext cx="10753725" cy="5124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D38DD3-5093-4DF3-9997-C9AEBEF02F8C}"/>
              </a:ext>
            </a:extLst>
          </p:cNvPr>
          <p:cNvSpPr txBox="1"/>
          <p:nvPr/>
        </p:nvSpPr>
        <p:spPr>
          <a:xfrm>
            <a:off x="914400" y="721995"/>
            <a:ext cx="10753725" cy="1171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phỏng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thực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tế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ct val="120000"/>
              </a:lnSpc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endParaRPr lang="vi-VN" altLang="vi-VN" sz="1800" b="1" dirty="0">
              <a:solidFill>
                <a:schemeClr val="accent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6ABC4F-B0AD-4D1E-8CDC-2C6EA53DDEC9}"/>
              </a:ext>
            </a:extLst>
          </p:cNvPr>
          <p:cNvSpPr/>
          <p:nvPr/>
        </p:nvSpPr>
        <p:spPr>
          <a:xfrm>
            <a:off x="0" y="871268"/>
            <a:ext cx="523875" cy="25577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75000"/>
            </a:schemeClr>
          </a:fgClr>
          <a:bgClr>
            <a:srgbClr val="0F387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1773A699-469E-49C4-9D44-BF5CDC6E6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400" y="-2272909"/>
            <a:ext cx="8360584" cy="818343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DC74B1F-1AE4-4759-84CA-21ED6F06A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8698" y="3269526"/>
            <a:ext cx="8360584" cy="8183432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64F04584-0C41-4CCA-86BB-01C298C32ED5}"/>
              </a:ext>
            </a:extLst>
          </p:cNvPr>
          <p:cNvSpPr/>
          <p:nvPr/>
        </p:nvSpPr>
        <p:spPr>
          <a:xfrm>
            <a:off x="2165048" y="427829"/>
            <a:ext cx="8591238" cy="6002342"/>
          </a:xfrm>
          <a:prstGeom prst="ellipse">
            <a:avLst/>
          </a:prstGeom>
          <a:solidFill>
            <a:srgbClr val="164394">
              <a:alpha val="19000"/>
            </a:srgbClr>
          </a:soli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D05A5DC-84A1-4B14-86C5-0AC6CD8A3910}"/>
              </a:ext>
            </a:extLst>
          </p:cNvPr>
          <p:cNvGrpSpPr/>
          <p:nvPr/>
        </p:nvGrpSpPr>
        <p:grpSpPr>
          <a:xfrm>
            <a:off x="2487613" y="1358900"/>
            <a:ext cx="7221538" cy="4148138"/>
            <a:chOff x="2487613" y="1358900"/>
            <a:chExt cx="7221538" cy="4148138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2D288D6-34D9-4B6F-9B03-C9DF5535A5A7}"/>
                </a:ext>
              </a:extLst>
            </p:cNvPr>
            <p:cNvSpPr/>
            <p:nvPr/>
          </p:nvSpPr>
          <p:spPr bwMode="auto">
            <a:xfrm>
              <a:off x="4198938" y="2222500"/>
              <a:ext cx="5510213" cy="3284538"/>
            </a:xfrm>
            <a:custGeom>
              <a:avLst/>
              <a:gdLst>
                <a:gd name="T0" fmla="*/ 0 w 3471"/>
                <a:gd name="T1" fmla="*/ 2025 h 2069"/>
                <a:gd name="T2" fmla="*/ 3426 w 3471"/>
                <a:gd name="T3" fmla="*/ 2025 h 2069"/>
                <a:gd name="T4" fmla="*/ 3426 w 3471"/>
                <a:gd name="T5" fmla="*/ 0 h 2069"/>
                <a:gd name="T6" fmla="*/ 3471 w 3471"/>
                <a:gd name="T7" fmla="*/ 0 h 2069"/>
                <a:gd name="T8" fmla="*/ 3471 w 3471"/>
                <a:gd name="T9" fmla="*/ 2069 h 2069"/>
                <a:gd name="T10" fmla="*/ 0 w 3471"/>
                <a:gd name="T11" fmla="*/ 2069 h 2069"/>
                <a:gd name="T12" fmla="*/ 0 w 3471"/>
                <a:gd name="T13" fmla="*/ 2025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1" h="2069">
                  <a:moveTo>
                    <a:pt x="0" y="2025"/>
                  </a:moveTo>
                  <a:lnTo>
                    <a:pt x="3426" y="2025"/>
                  </a:lnTo>
                  <a:lnTo>
                    <a:pt x="3426" y="0"/>
                  </a:lnTo>
                  <a:lnTo>
                    <a:pt x="3471" y="0"/>
                  </a:lnTo>
                  <a:lnTo>
                    <a:pt x="3471" y="2069"/>
                  </a:lnTo>
                  <a:lnTo>
                    <a:pt x="0" y="2069"/>
                  </a:lnTo>
                  <a:lnTo>
                    <a:pt x="0" y="20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lt1">
                    <a:lumMod val="67000"/>
                  </a:schemeClr>
                </a:gs>
                <a:gs pos="48000">
                  <a:schemeClr val="accent4"/>
                </a:gs>
                <a:gs pos="100000">
                  <a:schemeClr val="accent3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249EDA8-EF6C-44F0-BDE4-C1126DB5C61D}"/>
                </a:ext>
              </a:extLst>
            </p:cNvPr>
            <p:cNvSpPr/>
            <p:nvPr/>
          </p:nvSpPr>
          <p:spPr bwMode="auto">
            <a:xfrm>
              <a:off x="2487613" y="1358900"/>
              <a:ext cx="5478463" cy="3343275"/>
            </a:xfrm>
            <a:custGeom>
              <a:avLst/>
              <a:gdLst>
                <a:gd name="T0" fmla="*/ 3451 w 3451"/>
                <a:gd name="T1" fmla="*/ 45 h 2106"/>
                <a:gd name="T2" fmla="*/ 45 w 3451"/>
                <a:gd name="T3" fmla="*/ 45 h 2106"/>
                <a:gd name="T4" fmla="*/ 45 w 3451"/>
                <a:gd name="T5" fmla="*/ 2106 h 2106"/>
                <a:gd name="T6" fmla="*/ 0 w 3451"/>
                <a:gd name="T7" fmla="*/ 2106 h 2106"/>
                <a:gd name="T8" fmla="*/ 0 w 3451"/>
                <a:gd name="T9" fmla="*/ 0 h 2106"/>
                <a:gd name="T10" fmla="*/ 3451 w 3451"/>
                <a:gd name="T11" fmla="*/ 0 h 2106"/>
                <a:gd name="T12" fmla="*/ 3451 w 3451"/>
                <a:gd name="T13" fmla="*/ 45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0" h="2106">
                  <a:moveTo>
                    <a:pt x="3451" y="45"/>
                  </a:moveTo>
                  <a:lnTo>
                    <a:pt x="45" y="45"/>
                  </a:lnTo>
                  <a:lnTo>
                    <a:pt x="45" y="2106"/>
                  </a:lnTo>
                  <a:lnTo>
                    <a:pt x="0" y="2106"/>
                  </a:lnTo>
                  <a:lnTo>
                    <a:pt x="0" y="0"/>
                  </a:lnTo>
                  <a:lnTo>
                    <a:pt x="3451" y="0"/>
                  </a:lnTo>
                  <a:lnTo>
                    <a:pt x="3451" y="4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lt1">
                    <a:lumMod val="67000"/>
                  </a:schemeClr>
                </a:gs>
                <a:gs pos="48000">
                  <a:schemeClr val="lt1">
                    <a:lumMod val="97000"/>
                    <a:lumOff val="3000"/>
                  </a:schemeClr>
                </a:gs>
                <a:gs pos="100000">
                  <a:schemeClr val="lt1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E00EA64-B241-4870-A25B-12B89B524F56}"/>
              </a:ext>
            </a:extLst>
          </p:cNvPr>
          <p:cNvGrpSpPr/>
          <p:nvPr/>
        </p:nvGrpSpPr>
        <p:grpSpPr>
          <a:xfrm>
            <a:off x="-1553864" y="-830019"/>
            <a:ext cx="12473817" cy="7798446"/>
            <a:chOff x="-1553864" y="-857742"/>
            <a:chExt cx="12525261" cy="783060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8E3D2F0-93AB-4128-9772-BE737AB9B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668" y="3245513"/>
              <a:ext cx="1744452" cy="1741104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6031DB95-B889-4EFF-88F4-676DB97CA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36" y="569226"/>
              <a:ext cx="1837125" cy="1819114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793C2B43-D848-40BA-986F-8420271F0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476" y="5015142"/>
              <a:ext cx="896198" cy="87721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54C5671-701C-462B-A42C-3432A2FB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90" y="3992531"/>
              <a:ext cx="1448692" cy="1421529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74C2C45-D92F-4851-9439-80DA71BFC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3864" y="2628742"/>
              <a:ext cx="2260317" cy="2260317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03B66ADB-152E-4063-9A2A-041A94D4D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52" y="2628742"/>
              <a:ext cx="1402835" cy="1385152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5FBAE8D-F31B-4A27-B619-1F4009CA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0" y="1748109"/>
              <a:ext cx="951316" cy="951316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19500A8-CDCB-482A-80AF-45DE312BF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58" y="5168236"/>
              <a:ext cx="1843692" cy="180463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0B612D44-E9C8-45A4-9E34-13EE72775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705" y="-857742"/>
              <a:ext cx="1843692" cy="1804630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94999DF-6378-4B57-BE43-03F5B0B3899E}"/>
              </a:ext>
            </a:extLst>
          </p:cNvPr>
          <p:cNvGrpSpPr/>
          <p:nvPr/>
        </p:nvGrpSpPr>
        <p:grpSpPr>
          <a:xfrm>
            <a:off x="8703005" y="160027"/>
            <a:ext cx="4401578" cy="6770123"/>
            <a:chOff x="8316295" y="-1020327"/>
            <a:chExt cx="5132984" cy="7895109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6F89DE5-2D1C-49EC-ADD7-EFE85CE45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4827" y="4227943"/>
              <a:ext cx="1744452" cy="1741104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4BB14892-00C3-4369-B5A3-AE69E72CA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1195" y="1551656"/>
              <a:ext cx="1837125" cy="1819114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C4DFF11B-B0DC-40A8-82FD-4F0B30290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683" y="5997572"/>
              <a:ext cx="896198" cy="87721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0CBEC219-FC7F-4E0C-B693-BD252AB32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049" y="4974961"/>
              <a:ext cx="1448692" cy="1421529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C6A7EE06-AA87-49B2-ABE9-3E46A116C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295" y="3611172"/>
              <a:ext cx="2260317" cy="2260317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8923BAE4-3882-475C-8A44-4C132B899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1411" y="3611172"/>
              <a:ext cx="1402835" cy="1385152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BACC5309-9A3E-4781-A505-854F5C4B3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8569" y="2730539"/>
              <a:ext cx="951316" cy="951316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35D93DC0-CBC6-40C5-9122-18080F47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6900" y="-1020327"/>
              <a:ext cx="896199" cy="877210"/>
            </a:xfrm>
            <a:prstGeom prst="rect">
              <a:avLst/>
            </a:prstGeom>
          </p:spPr>
        </p:pic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B5558C21-9AC9-4901-89EF-B1929B3CA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985">
            <a:off x="8399291" y="807491"/>
            <a:ext cx="1389549" cy="13868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1CC6E32-7DC5-4E57-BD08-F79EF5CE44C2}"/>
              </a:ext>
            </a:extLst>
          </p:cNvPr>
          <p:cNvSpPr txBox="1"/>
          <p:nvPr/>
        </p:nvSpPr>
        <p:spPr>
          <a:xfrm>
            <a:off x="4252762" y="1991315"/>
            <a:ext cx="35661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352724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C29DF280-4AC8-417F-89D7-0872C2B5ABE0}"/>
              </a:ext>
            </a:extLst>
          </p:cNvPr>
          <p:cNvGrpSpPr/>
          <p:nvPr/>
        </p:nvGrpSpPr>
        <p:grpSpPr>
          <a:xfrm>
            <a:off x="599850" y="274546"/>
            <a:ext cx="10997064" cy="6316846"/>
            <a:chOff x="2487613" y="1358900"/>
            <a:chExt cx="7221538" cy="4148138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2E2969C-5B67-46ED-A454-38E5A819C840}"/>
                </a:ext>
              </a:extLst>
            </p:cNvPr>
            <p:cNvSpPr/>
            <p:nvPr/>
          </p:nvSpPr>
          <p:spPr bwMode="auto">
            <a:xfrm>
              <a:off x="4198938" y="2222500"/>
              <a:ext cx="5510213" cy="3284538"/>
            </a:xfrm>
            <a:custGeom>
              <a:avLst/>
              <a:gdLst>
                <a:gd name="T0" fmla="*/ 0 w 3471"/>
                <a:gd name="T1" fmla="*/ 2025 h 2069"/>
                <a:gd name="T2" fmla="*/ 3426 w 3471"/>
                <a:gd name="T3" fmla="*/ 2025 h 2069"/>
                <a:gd name="T4" fmla="*/ 3426 w 3471"/>
                <a:gd name="T5" fmla="*/ 0 h 2069"/>
                <a:gd name="T6" fmla="*/ 3471 w 3471"/>
                <a:gd name="T7" fmla="*/ 0 h 2069"/>
                <a:gd name="T8" fmla="*/ 3471 w 3471"/>
                <a:gd name="T9" fmla="*/ 2069 h 2069"/>
                <a:gd name="T10" fmla="*/ 0 w 3471"/>
                <a:gd name="T11" fmla="*/ 2069 h 2069"/>
                <a:gd name="T12" fmla="*/ 0 w 3471"/>
                <a:gd name="T13" fmla="*/ 2025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1" h="2069">
                  <a:moveTo>
                    <a:pt x="0" y="2025"/>
                  </a:moveTo>
                  <a:lnTo>
                    <a:pt x="3426" y="2025"/>
                  </a:lnTo>
                  <a:lnTo>
                    <a:pt x="3426" y="0"/>
                  </a:lnTo>
                  <a:lnTo>
                    <a:pt x="3471" y="0"/>
                  </a:lnTo>
                  <a:lnTo>
                    <a:pt x="3471" y="2069"/>
                  </a:lnTo>
                  <a:lnTo>
                    <a:pt x="0" y="2069"/>
                  </a:lnTo>
                  <a:lnTo>
                    <a:pt x="0" y="20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lt1">
                    <a:lumMod val="67000"/>
                  </a:schemeClr>
                </a:gs>
                <a:gs pos="48000">
                  <a:schemeClr val="accent4"/>
                </a:gs>
                <a:gs pos="100000">
                  <a:schemeClr val="accent3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9272AD2-9366-4F92-838F-8A90CC9E15A6}"/>
                </a:ext>
              </a:extLst>
            </p:cNvPr>
            <p:cNvSpPr/>
            <p:nvPr/>
          </p:nvSpPr>
          <p:spPr bwMode="auto">
            <a:xfrm>
              <a:off x="2487613" y="1358900"/>
              <a:ext cx="5478463" cy="3343275"/>
            </a:xfrm>
            <a:custGeom>
              <a:avLst/>
              <a:gdLst>
                <a:gd name="T0" fmla="*/ 3451 w 3451"/>
                <a:gd name="T1" fmla="*/ 45 h 2106"/>
                <a:gd name="T2" fmla="*/ 45 w 3451"/>
                <a:gd name="T3" fmla="*/ 45 h 2106"/>
                <a:gd name="T4" fmla="*/ 45 w 3451"/>
                <a:gd name="T5" fmla="*/ 2106 h 2106"/>
                <a:gd name="T6" fmla="*/ 0 w 3451"/>
                <a:gd name="T7" fmla="*/ 2106 h 2106"/>
                <a:gd name="T8" fmla="*/ 0 w 3451"/>
                <a:gd name="T9" fmla="*/ 0 h 2106"/>
                <a:gd name="T10" fmla="*/ 3451 w 3451"/>
                <a:gd name="T11" fmla="*/ 0 h 2106"/>
                <a:gd name="T12" fmla="*/ 3451 w 3451"/>
                <a:gd name="T13" fmla="*/ 45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0" h="2106">
                  <a:moveTo>
                    <a:pt x="3451" y="45"/>
                  </a:moveTo>
                  <a:lnTo>
                    <a:pt x="45" y="45"/>
                  </a:lnTo>
                  <a:lnTo>
                    <a:pt x="45" y="2106"/>
                  </a:lnTo>
                  <a:lnTo>
                    <a:pt x="0" y="2106"/>
                  </a:lnTo>
                  <a:lnTo>
                    <a:pt x="0" y="0"/>
                  </a:lnTo>
                  <a:lnTo>
                    <a:pt x="3451" y="0"/>
                  </a:lnTo>
                  <a:lnTo>
                    <a:pt x="3451" y="45"/>
                  </a:lnTo>
                  <a:close/>
                </a:path>
              </a:pathLst>
            </a:custGeom>
            <a:gradFill flip="none" rotWithShape="1">
              <a:gsLst>
                <a:gs pos="27000">
                  <a:schemeClr val="lt1">
                    <a:lumMod val="67000"/>
                    <a:alpha val="0"/>
                  </a:schemeClr>
                </a:gs>
                <a:gs pos="72000">
                  <a:schemeClr val="accent4"/>
                </a:gs>
                <a:gs pos="100000">
                  <a:schemeClr val="accent3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29E1134C-E1D8-44FC-87A8-29F67531B84E}"/>
              </a:ext>
            </a:extLst>
          </p:cNvPr>
          <p:cNvGrpSpPr/>
          <p:nvPr/>
        </p:nvGrpSpPr>
        <p:grpSpPr>
          <a:xfrm rot="19051134">
            <a:off x="-739963" y="3335743"/>
            <a:ext cx="3562127" cy="3694079"/>
            <a:chOff x="-1553864" y="569226"/>
            <a:chExt cx="5132984" cy="5323126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918A631B-D429-41C1-AD45-3BC08DB2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668" y="3245513"/>
              <a:ext cx="1744452" cy="1741104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CF879387-3FA6-4FCE-91E4-472749D4B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36" y="569226"/>
              <a:ext cx="1837125" cy="1819114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2D87F346-54A4-461B-9560-A2797BE16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476" y="5015142"/>
              <a:ext cx="896198" cy="877210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5B568D42-013D-43D0-878E-CEF95D447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90" y="3992531"/>
              <a:ext cx="1448692" cy="1421529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7504F550-5FE9-487D-9C27-ED91E9F46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3864" y="2628742"/>
              <a:ext cx="2260317" cy="2260317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75956DA3-83F1-4605-8B81-50542111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52" y="2628742"/>
              <a:ext cx="1402835" cy="1385152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23350A41-212A-4B4E-BE90-6B1131F33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0" y="1748109"/>
              <a:ext cx="951316" cy="951316"/>
            </a:xfrm>
            <a:prstGeom prst="rect">
              <a:avLst/>
            </a:prstGeom>
          </p:spPr>
        </p:pic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B02E45EF-5DAF-438D-B2E6-F012AD2727DE}"/>
              </a:ext>
            </a:extLst>
          </p:cNvPr>
          <p:cNvGrpSpPr/>
          <p:nvPr/>
        </p:nvGrpSpPr>
        <p:grpSpPr>
          <a:xfrm>
            <a:off x="8544007" y="-1843086"/>
            <a:ext cx="4401578" cy="4564626"/>
            <a:chOff x="8316295" y="1551656"/>
            <a:chExt cx="5132984" cy="5323126"/>
          </a:xfrm>
        </p:grpSpPr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CBB09A4D-E172-428C-B91E-F0EAE3636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4827" y="4227943"/>
              <a:ext cx="1744452" cy="1741104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2E48AA22-9B03-4A24-968E-C1D40103A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1195" y="1551656"/>
              <a:ext cx="1837125" cy="1819114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2BE5BD54-C7C8-4D21-8C60-5A3178BBF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683" y="5997572"/>
              <a:ext cx="896198" cy="877210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4C23FB23-C35F-4155-930C-7148EBEE5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049" y="4974961"/>
              <a:ext cx="1448692" cy="1421529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3A6A7717-75E1-4F1E-9F84-71B8FD2DC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295" y="3611172"/>
              <a:ext cx="2260317" cy="2260317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155EB8EC-35DB-480D-87E7-6B2C58B22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1411" y="3611172"/>
              <a:ext cx="1402835" cy="1385152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EB30ECAC-081A-47C1-9FA0-09534C851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8569" y="2730539"/>
              <a:ext cx="951316" cy="951316"/>
            </a:xfrm>
            <a:prstGeom prst="rect">
              <a:avLst/>
            </a:prstGeom>
          </p:spPr>
        </p:pic>
      </p:grpSp>
      <p:sp>
        <p:nvSpPr>
          <p:cNvPr id="117" name="MH_Number_1">
            <a:extLst>
              <a:ext uri="{FF2B5EF4-FFF2-40B4-BE49-F238E27FC236}">
                <a16:creationId xmlns:a16="http://schemas.microsoft.com/office/drawing/2014/main" id="{718C7019-8FDC-4AD6-B750-71AADAFC4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848" y="2444344"/>
            <a:ext cx="498475" cy="498475"/>
          </a:xfrm>
          <a:prstGeom prst="rect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vi-VN" b="1" dirty="0">
                <a:solidFill>
                  <a:schemeClr val="accent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8" name="MH_Entry_1">
            <a:extLst>
              <a:ext uri="{FF2B5EF4-FFF2-40B4-BE49-F238E27FC236}">
                <a16:creationId xmlns:a16="http://schemas.microsoft.com/office/drawing/2014/main" id="{31471F3C-F643-42C1-B7AC-AC4ADB0C6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773" y="2444344"/>
            <a:ext cx="4027487" cy="498475"/>
          </a:xfrm>
          <a:prstGeom prst="rect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vi-VN" sz="2400" dirty="0">
                <a:solidFill>
                  <a:schemeClr val="accent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TỔNG QUAN</a:t>
            </a:r>
            <a:endParaRPr lang="vi-VN" altLang="vi-VN" sz="2400" dirty="0">
              <a:solidFill>
                <a:schemeClr val="accent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9" name="MH_Entry_2">
            <a:extLst>
              <a:ext uri="{FF2B5EF4-FFF2-40B4-BE49-F238E27FC236}">
                <a16:creationId xmlns:a16="http://schemas.microsoft.com/office/drawing/2014/main" id="{FC75BC0A-66B7-41FC-B11C-C3FA6EA24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773" y="3273019"/>
            <a:ext cx="4027487" cy="498475"/>
          </a:xfrm>
          <a:prstGeom prst="rect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vi-VN" sz="2300" dirty="0">
                <a:solidFill>
                  <a:schemeClr val="accent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TÍNH TOÁN</a:t>
            </a:r>
            <a:endParaRPr lang="vi-VN" altLang="vi-VN" sz="2300" dirty="0">
              <a:solidFill>
                <a:schemeClr val="accent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0" name="MH_Number_2">
            <a:extLst>
              <a:ext uri="{FF2B5EF4-FFF2-40B4-BE49-F238E27FC236}">
                <a16:creationId xmlns:a16="http://schemas.microsoft.com/office/drawing/2014/main" id="{62BD459F-D7BC-4A7D-98E2-5C4C2C9FF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848" y="3273019"/>
            <a:ext cx="498475" cy="498475"/>
          </a:xfrm>
          <a:prstGeom prst="rect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vi-VN" b="1" dirty="0">
                <a:solidFill>
                  <a:schemeClr val="accent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1" name="MH_Number_1">
            <a:extLst>
              <a:ext uri="{FF2B5EF4-FFF2-40B4-BE49-F238E27FC236}">
                <a16:creationId xmlns:a16="http://schemas.microsoft.com/office/drawing/2014/main" id="{3178A499-9BDF-499F-8FDB-B7CC00BA9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848" y="4103282"/>
            <a:ext cx="498475" cy="498475"/>
          </a:xfrm>
          <a:prstGeom prst="rect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vi-VN" b="1" dirty="0">
                <a:solidFill>
                  <a:schemeClr val="accent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2" name="MH_Entry_1">
            <a:extLst>
              <a:ext uri="{FF2B5EF4-FFF2-40B4-BE49-F238E27FC236}">
                <a16:creationId xmlns:a16="http://schemas.microsoft.com/office/drawing/2014/main" id="{967518E4-36CE-49C6-A17E-926A3907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773" y="4103282"/>
            <a:ext cx="4027487" cy="498475"/>
          </a:xfrm>
          <a:prstGeom prst="rect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vi-VN" sz="2100" dirty="0">
                <a:solidFill>
                  <a:schemeClr val="accent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MÔ PHỎNG</a:t>
            </a:r>
            <a:endParaRPr lang="vi-VN" altLang="vi-VN" sz="2100" dirty="0">
              <a:solidFill>
                <a:schemeClr val="accent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5" name="文本框 665">
            <a:extLst>
              <a:ext uri="{FF2B5EF4-FFF2-40B4-BE49-F238E27FC236}">
                <a16:creationId xmlns:a16="http://schemas.microsoft.com/office/drawing/2014/main" id="{DF1A444A-07FE-47FB-A3F8-F72C2D5AC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810" y="1759457"/>
            <a:ext cx="1565215" cy="52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vi-VN" sz="44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Mục lục</a:t>
            </a:r>
          </a:p>
        </p:txBody>
      </p:sp>
      <p:sp>
        <p:nvSpPr>
          <p:cNvPr id="126" name="直接连接符 669">
            <a:extLst>
              <a:ext uri="{FF2B5EF4-FFF2-40B4-BE49-F238E27FC236}">
                <a16:creationId xmlns:a16="http://schemas.microsoft.com/office/drawing/2014/main" id="{8ADAE5E1-98EB-4E24-9177-A8E8794CA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4850" y="2554437"/>
            <a:ext cx="1438275" cy="1588"/>
          </a:xfrm>
          <a:prstGeom prst="line">
            <a:avLst/>
          </a:prstGeom>
          <a:noFill/>
          <a:ln w="6350">
            <a:solidFill>
              <a:schemeClr val="lt1">
                <a:lumMod val="10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4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228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5" grpId="0"/>
      <p:bldP spid="1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30F74DC9-B882-42D8-87C7-A7545645B0CA}"/>
              </a:ext>
            </a:extLst>
          </p:cNvPr>
          <p:cNvGrpSpPr/>
          <p:nvPr/>
        </p:nvGrpSpPr>
        <p:grpSpPr>
          <a:xfrm>
            <a:off x="599850" y="274546"/>
            <a:ext cx="10997064" cy="6316846"/>
            <a:chOff x="2487613" y="1358900"/>
            <a:chExt cx="7221538" cy="4148138"/>
          </a:xfrm>
        </p:grpSpPr>
        <p:sp>
          <p:nvSpPr>
            <p:cNvPr id="265" name="Freeform 7">
              <a:extLst>
                <a:ext uri="{FF2B5EF4-FFF2-40B4-BE49-F238E27FC236}">
                  <a16:creationId xmlns:a16="http://schemas.microsoft.com/office/drawing/2014/main" id="{6B10BB3C-937B-4B96-A0E4-0B3CFE138A22}"/>
                </a:ext>
              </a:extLst>
            </p:cNvPr>
            <p:cNvSpPr/>
            <p:nvPr/>
          </p:nvSpPr>
          <p:spPr bwMode="auto">
            <a:xfrm>
              <a:off x="4198938" y="2222500"/>
              <a:ext cx="5510213" cy="3284538"/>
            </a:xfrm>
            <a:custGeom>
              <a:avLst/>
              <a:gdLst>
                <a:gd name="T0" fmla="*/ 0 w 3471"/>
                <a:gd name="T1" fmla="*/ 2025 h 2069"/>
                <a:gd name="T2" fmla="*/ 3426 w 3471"/>
                <a:gd name="T3" fmla="*/ 2025 h 2069"/>
                <a:gd name="T4" fmla="*/ 3426 w 3471"/>
                <a:gd name="T5" fmla="*/ 0 h 2069"/>
                <a:gd name="T6" fmla="*/ 3471 w 3471"/>
                <a:gd name="T7" fmla="*/ 0 h 2069"/>
                <a:gd name="T8" fmla="*/ 3471 w 3471"/>
                <a:gd name="T9" fmla="*/ 2069 h 2069"/>
                <a:gd name="T10" fmla="*/ 0 w 3471"/>
                <a:gd name="T11" fmla="*/ 2069 h 2069"/>
                <a:gd name="T12" fmla="*/ 0 w 3471"/>
                <a:gd name="T13" fmla="*/ 2025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1" h="2069">
                  <a:moveTo>
                    <a:pt x="0" y="2025"/>
                  </a:moveTo>
                  <a:lnTo>
                    <a:pt x="3426" y="2025"/>
                  </a:lnTo>
                  <a:lnTo>
                    <a:pt x="3426" y="0"/>
                  </a:lnTo>
                  <a:lnTo>
                    <a:pt x="3471" y="0"/>
                  </a:lnTo>
                  <a:lnTo>
                    <a:pt x="3471" y="2069"/>
                  </a:lnTo>
                  <a:lnTo>
                    <a:pt x="0" y="2069"/>
                  </a:lnTo>
                  <a:lnTo>
                    <a:pt x="0" y="20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lt1">
                    <a:lumMod val="67000"/>
                  </a:schemeClr>
                </a:gs>
                <a:gs pos="48000">
                  <a:schemeClr val="accent4"/>
                </a:gs>
                <a:gs pos="100000">
                  <a:schemeClr val="accent3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Freeform 6">
              <a:extLst>
                <a:ext uri="{FF2B5EF4-FFF2-40B4-BE49-F238E27FC236}">
                  <a16:creationId xmlns:a16="http://schemas.microsoft.com/office/drawing/2014/main" id="{C6534923-E2DA-453C-B6C4-9553F902A04C}"/>
                </a:ext>
              </a:extLst>
            </p:cNvPr>
            <p:cNvSpPr/>
            <p:nvPr/>
          </p:nvSpPr>
          <p:spPr bwMode="auto">
            <a:xfrm>
              <a:off x="2487613" y="1358900"/>
              <a:ext cx="5478463" cy="3343275"/>
            </a:xfrm>
            <a:custGeom>
              <a:avLst/>
              <a:gdLst>
                <a:gd name="T0" fmla="*/ 3451 w 3451"/>
                <a:gd name="T1" fmla="*/ 45 h 2106"/>
                <a:gd name="T2" fmla="*/ 45 w 3451"/>
                <a:gd name="T3" fmla="*/ 45 h 2106"/>
                <a:gd name="T4" fmla="*/ 45 w 3451"/>
                <a:gd name="T5" fmla="*/ 2106 h 2106"/>
                <a:gd name="T6" fmla="*/ 0 w 3451"/>
                <a:gd name="T7" fmla="*/ 2106 h 2106"/>
                <a:gd name="T8" fmla="*/ 0 w 3451"/>
                <a:gd name="T9" fmla="*/ 0 h 2106"/>
                <a:gd name="T10" fmla="*/ 3451 w 3451"/>
                <a:gd name="T11" fmla="*/ 0 h 2106"/>
                <a:gd name="T12" fmla="*/ 3451 w 3451"/>
                <a:gd name="T13" fmla="*/ 45 h 2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0" h="2106">
                  <a:moveTo>
                    <a:pt x="3451" y="45"/>
                  </a:moveTo>
                  <a:lnTo>
                    <a:pt x="45" y="45"/>
                  </a:lnTo>
                  <a:lnTo>
                    <a:pt x="45" y="2106"/>
                  </a:lnTo>
                  <a:lnTo>
                    <a:pt x="0" y="2106"/>
                  </a:lnTo>
                  <a:lnTo>
                    <a:pt x="0" y="0"/>
                  </a:lnTo>
                  <a:lnTo>
                    <a:pt x="3451" y="0"/>
                  </a:lnTo>
                  <a:lnTo>
                    <a:pt x="3451" y="45"/>
                  </a:lnTo>
                  <a:close/>
                </a:path>
              </a:pathLst>
            </a:custGeom>
            <a:gradFill flip="none" rotWithShape="1">
              <a:gsLst>
                <a:gs pos="46000">
                  <a:schemeClr val="lt1">
                    <a:lumMod val="67000"/>
                    <a:alpha val="35000"/>
                  </a:schemeClr>
                </a:gs>
                <a:gs pos="71000">
                  <a:schemeClr val="accent4"/>
                </a:gs>
                <a:gs pos="100000">
                  <a:schemeClr val="accent3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2D63B698-BF7D-4860-B8EC-44E78555E89A}"/>
              </a:ext>
            </a:extLst>
          </p:cNvPr>
          <p:cNvGrpSpPr/>
          <p:nvPr/>
        </p:nvGrpSpPr>
        <p:grpSpPr>
          <a:xfrm rot="19051134">
            <a:off x="-1005387" y="2493947"/>
            <a:ext cx="4472040" cy="5089405"/>
            <a:chOff x="-1553864" y="-515257"/>
            <a:chExt cx="6444158" cy="7333774"/>
          </a:xfrm>
        </p:grpSpPr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79CB5F2F-4634-40F9-9E23-CA22B03F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668" y="3245513"/>
              <a:ext cx="1744452" cy="1741104"/>
            </a:xfrm>
            <a:prstGeom prst="rect">
              <a:avLst/>
            </a:prstGeom>
          </p:spPr>
        </p:pic>
        <p:pic>
          <p:nvPicPr>
            <p:cNvPr id="271" name="图片 270">
              <a:extLst>
                <a:ext uri="{FF2B5EF4-FFF2-40B4-BE49-F238E27FC236}">
                  <a16:creationId xmlns:a16="http://schemas.microsoft.com/office/drawing/2014/main" id="{89787101-A63C-4E40-B260-EA5C2F9CB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36" y="569226"/>
              <a:ext cx="1837125" cy="1819114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323166D7-946D-4022-AEF7-8B77EABF8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9476" y="5015142"/>
              <a:ext cx="896198" cy="877210"/>
            </a:xfrm>
            <a:prstGeom prst="rect">
              <a:avLst/>
            </a:prstGeom>
          </p:spPr>
        </p:pic>
        <p:pic>
          <p:nvPicPr>
            <p:cNvPr id="273" name="图片 272">
              <a:extLst>
                <a:ext uri="{FF2B5EF4-FFF2-40B4-BE49-F238E27FC236}">
                  <a16:creationId xmlns:a16="http://schemas.microsoft.com/office/drawing/2014/main" id="{28E927FF-4E03-41A4-A606-0A13E340D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90" y="3992531"/>
              <a:ext cx="1448692" cy="1421529"/>
            </a:xfrm>
            <a:prstGeom prst="rect">
              <a:avLst/>
            </a:prstGeom>
          </p:spPr>
        </p:pic>
        <p:pic>
          <p:nvPicPr>
            <p:cNvPr id="274" name="图片 273">
              <a:extLst>
                <a:ext uri="{FF2B5EF4-FFF2-40B4-BE49-F238E27FC236}">
                  <a16:creationId xmlns:a16="http://schemas.microsoft.com/office/drawing/2014/main" id="{8EE05906-447D-409A-AF45-724416EDF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3864" y="2628742"/>
              <a:ext cx="2260317" cy="2260317"/>
            </a:xfrm>
            <a:prstGeom prst="rect">
              <a:avLst/>
            </a:prstGeom>
          </p:spPr>
        </p:pic>
        <p:pic>
          <p:nvPicPr>
            <p:cNvPr id="275" name="图片 274">
              <a:extLst>
                <a:ext uri="{FF2B5EF4-FFF2-40B4-BE49-F238E27FC236}">
                  <a16:creationId xmlns:a16="http://schemas.microsoft.com/office/drawing/2014/main" id="{9AFDC35F-649D-460A-808F-A91A44B8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52" y="2628742"/>
              <a:ext cx="1402835" cy="1385152"/>
            </a:xfrm>
            <a:prstGeom prst="rect">
              <a:avLst/>
            </a:prstGeom>
          </p:spPr>
        </p:pic>
        <p:pic>
          <p:nvPicPr>
            <p:cNvPr id="276" name="图片 275">
              <a:extLst>
                <a:ext uri="{FF2B5EF4-FFF2-40B4-BE49-F238E27FC236}">
                  <a16:creationId xmlns:a16="http://schemas.microsoft.com/office/drawing/2014/main" id="{5A192444-2EC3-47A2-8AE8-4A78E7D0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0" y="1748109"/>
              <a:ext cx="951316" cy="951316"/>
            </a:xfrm>
            <a:prstGeom prst="rect">
              <a:avLst/>
            </a:prstGeom>
          </p:spPr>
        </p:pic>
        <p:pic>
          <p:nvPicPr>
            <p:cNvPr id="286" name="图片 285">
              <a:extLst>
                <a:ext uri="{FF2B5EF4-FFF2-40B4-BE49-F238E27FC236}">
                  <a16:creationId xmlns:a16="http://schemas.microsoft.com/office/drawing/2014/main" id="{2FE0BDC6-23F3-4F0F-9EC0-24D8B3C27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526" y="5941306"/>
              <a:ext cx="896198" cy="877211"/>
            </a:xfrm>
            <a:prstGeom prst="rect">
              <a:avLst/>
            </a:prstGeom>
          </p:spPr>
        </p:pic>
        <p:pic>
          <p:nvPicPr>
            <p:cNvPr id="287" name="图片 286">
              <a:extLst>
                <a:ext uri="{FF2B5EF4-FFF2-40B4-BE49-F238E27FC236}">
                  <a16:creationId xmlns:a16="http://schemas.microsoft.com/office/drawing/2014/main" id="{E9489F36-4E59-4E01-862F-63CE24D6B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096" y="-515257"/>
              <a:ext cx="896198" cy="877210"/>
            </a:xfrm>
            <a:prstGeom prst="rect">
              <a:avLst/>
            </a:prstGeom>
          </p:spPr>
        </p:pic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3E86E0EE-0CA0-4B06-9429-BD19AEF03986}"/>
              </a:ext>
            </a:extLst>
          </p:cNvPr>
          <p:cNvGrpSpPr/>
          <p:nvPr/>
        </p:nvGrpSpPr>
        <p:grpSpPr>
          <a:xfrm>
            <a:off x="8544007" y="-832184"/>
            <a:ext cx="4401578" cy="5451809"/>
            <a:chOff x="8316295" y="2730539"/>
            <a:chExt cx="5132984" cy="6357730"/>
          </a:xfrm>
        </p:grpSpPr>
        <p:pic>
          <p:nvPicPr>
            <p:cNvPr id="278" name="图片 277">
              <a:extLst>
                <a:ext uri="{FF2B5EF4-FFF2-40B4-BE49-F238E27FC236}">
                  <a16:creationId xmlns:a16="http://schemas.microsoft.com/office/drawing/2014/main" id="{9BA82DCE-A27D-4C41-94D4-B4748423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4827" y="4227943"/>
              <a:ext cx="1744452" cy="1741104"/>
            </a:xfrm>
            <a:prstGeom prst="rect">
              <a:avLst/>
            </a:prstGeom>
          </p:spPr>
        </p:pic>
        <p:pic>
          <p:nvPicPr>
            <p:cNvPr id="279" name="图片 278">
              <a:extLst>
                <a:ext uri="{FF2B5EF4-FFF2-40B4-BE49-F238E27FC236}">
                  <a16:creationId xmlns:a16="http://schemas.microsoft.com/office/drawing/2014/main" id="{ABA19404-1F89-4911-8B4D-B384BA9B8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239" y="6593123"/>
              <a:ext cx="918563" cy="909557"/>
            </a:xfrm>
            <a:prstGeom prst="rect">
              <a:avLst/>
            </a:prstGeom>
          </p:spPr>
        </p:pic>
        <p:pic>
          <p:nvPicPr>
            <p:cNvPr id="280" name="图片 279">
              <a:extLst>
                <a:ext uri="{FF2B5EF4-FFF2-40B4-BE49-F238E27FC236}">
                  <a16:creationId xmlns:a16="http://schemas.microsoft.com/office/drawing/2014/main" id="{54C20408-91DD-40FA-BC9E-0E394FACD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0683" y="5997572"/>
              <a:ext cx="896198" cy="877210"/>
            </a:xfrm>
            <a:prstGeom prst="rect">
              <a:avLst/>
            </a:prstGeom>
          </p:spPr>
        </p:pic>
        <p:pic>
          <p:nvPicPr>
            <p:cNvPr id="281" name="图片 280">
              <a:extLst>
                <a:ext uri="{FF2B5EF4-FFF2-40B4-BE49-F238E27FC236}">
                  <a16:creationId xmlns:a16="http://schemas.microsoft.com/office/drawing/2014/main" id="{C9D84D35-229C-477B-A7A7-80452290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049" y="4974961"/>
              <a:ext cx="1448692" cy="1421529"/>
            </a:xfrm>
            <a:prstGeom prst="rect">
              <a:avLst/>
            </a:prstGeom>
          </p:spPr>
        </p:pic>
        <p:pic>
          <p:nvPicPr>
            <p:cNvPr id="282" name="图片 281">
              <a:extLst>
                <a:ext uri="{FF2B5EF4-FFF2-40B4-BE49-F238E27FC236}">
                  <a16:creationId xmlns:a16="http://schemas.microsoft.com/office/drawing/2014/main" id="{A42942DE-08EB-49A9-BA42-0FF16AC55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295" y="3611172"/>
              <a:ext cx="2260317" cy="2260317"/>
            </a:xfrm>
            <a:prstGeom prst="rect">
              <a:avLst/>
            </a:prstGeom>
          </p:spPr>
        </p:pic>
        <p:pic>
          <p:nvPicPr>
            <p:cNvPr id="283" name="图片 282">
              <a:extLst>
                <a:ext uri="{FF2B5EF4-FFF2-40B4-BE49-F238E27FC236}">
                  <a16:creationId xmlns:a16="http://schemas.microsoft.com/office/drawing/2014/main" id="{753AF4E2-4F35-4CF4-A8F8-80F93D87A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1411" y="3611172"/>
              <a:ext cx="1402835" cy="1385152"/>
            </a:xfrm>
            <a:prstGeom prst="rect">
              <a:avLst/>
            </a:prstGeom>
          </p:spPr>
        </p:pic>
        <p:pic>
          <p:nvPicPr>
            <p:cNvPr id="284" name="图片 283">
              <a:extLst>
                <a:ext uri="{FF2B5EF4-FFF2-40B4-BE49-F238E27FC236}">
                  <a16:creationId xmlns:a16="http://schemas.microsoft.com/office/drawing/2014/main" id="{E192D286-9A00-4147-8542-45FD0EA91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8569" y="2730539"/>
              <a:ext cx="951316" cy="951316"/>
            </a:xfrm>
            <a:prstGeom prst="rect">
              <a:avLst/>
            </a:prstGeom>
          </p:spPr>
        </p:pic>
        <p:pic>
          <p:nvPicPr>
            <p:cNvPr id="285" name="图片 284">
              <a:extLst>
                <a:ext uri="{FF2B5EF4-FFF2-40B4-BE49-F238E27FC236}">
                  <a16:creationId xmlns:a16="http://schemas.microsoft.com/office/drawing/2014/main" id="{E0F2F393-B6C3-44FC-8E1A-33FE24267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2758" y="8049733"/>
              <a:ext cx="1040533" cy="1038536"/>
            </a:xfrm>
            <a:prstGeom prst="rect">
              <a:avLst/>
            </a:prstGeom>
          </p:spPr>
        </p:pic>
      </p:grpSp>
      <p:sp>
        <p:nvSpPr>
          <p:cNvPr id="288" name="矩形 3">
            <a:extLst>
              <a:ext uri="{FF2B5EF4-FFF2-40B4-BE49-F238E27FC236}">
                <a16:creationId xmlns:a16="http://schemas.microsoft.com/office/drawing/2014/main" id="{5F2E7539-DBB8-4D90-8AAD-166D0CC47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15" y="3392996"/>
            <a:ext cx="6000964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TỔNG QUAN</a:t>
            </a: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89" name="矩形 4">
            <a:extLst>
              <a:ext uri="{FF2B5EF4-FFF2-40B4-BE49-F238E27FC236}">
                <a16:creationId xmlns:a16="http://schemas.microsoft.com/office/drawing/2014/main" id="{FD249293-9FB5-4CFC-B467-7F7F9721F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834" y="4159250"/>
            <a:ext cx="2043020" cy="40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vi-VN" sz="200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1</a:t>
            </a:r>
            <a:r>
              <a:rPr lang="vi-VN" altLang="vi-VN" sz="20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. </a:t>
            </a:r>
            <a:r>
              <a:rPr lang="en-US" altLang="vi-V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Giới</a:t>
            </a:r>
            <a:r>
              <a:rPr lang="en-US" altLang="vi-VN" sz="20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thiệu</a:t>
            </a: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91" name="矩形 6">
            <a:extLst>
              <a:ext uri="{FF2B5EF4-FFF2-40B4-BE49-F238E27FC236}">
                <a16:creationId xmlns:a16="http://schemas.microsoft.com/office/drawing/2014/main" id="{DE6FB349-0223-4ACF-8A56-6168F678C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471" y="4533504"/>
            <a:ext cx="2117743" cy="41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vi-VN" altLang="vi-VN" sz="21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2.</a:t>
            </a:r>
            <a:r>
              <a:rPr lang="vi-VN" altLang="vi-VN" sz="210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 </a:t>
            </a:r>
            <a:r>
              <a:rPr lang="en-US" altLang="vi-VN" sz="21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Nguyên</a:t>
            </a:r>
            <a:r>
              <a:rPr lang="en-US" altLang="vi-VN" sz="21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sz="21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lý</a:t>
            </a:r>
            <a:r>
              <a:rPr lang="en-US" altLang="vi-VN" sz="21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sz="21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đo</a:t>
            </a:r>
            <a:endParaRPr lang="en-US" altLang="vi-VN" sz="2100" dirty="0">
              <a:solidFill>
                <a:schemeClr val="bg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3" name="Oval 2">
            <a:extLst>
              <a:ext uri="{FF2B5EF4-FFF2-40B4-BE49-F238E27FC236}">
                <a16:creationId xmlns:a16="http://schemas.microsoft.com/office/drawing/2014/main" id="{7255A016-5BC4-4A78-BC4F-E74C29EDF90A}"/>
              </a:ext>
            </a:extLst>
          </p:cNvPr>
          <p:cNvSpPr/>
          <p:nvPr/>
        </p:nvSpPr>
        <p:spPr>
          <a:xfrm>
            <a:off x="5619750" y="1828897"/>
            <a:ext cx="952500" cy="952307"/>
          </a:xfrm>
          <a:custGeom>
            <a:avLst/>
            <a:gdLst>
              <a:gd name="T0" fmla="*/ 6176 w 10375"/>
              <a:gd name="T1" fmla="*/ 2754 h 10375"/>
              <a:gd name="T2" fmla="*/ 2741 w 10375"/>
              <a:gd name="T3" fmla="*/ 6188 h 10375"/>
              <a:gd name="T4" fmla="*/ 2741 w 10375"/>
              <a:gd name="T5" fmla="*/ 6549 h 10375"/>
              <a:gd name="T6" fmla="*/ 3826 w 10375"/>
              <a:gd name="T7" fmla="*/ 7634 h 10375"/>
              <a:gd name="T8" fmla="*/ 4188 w 10375"/>
              <a:gd name="T9" fmla="*/ 7634 h 10375"/>
              <a:gd name="T10" fmla="*/ 7623 w 10375"/>
              <a:gd name="T11" fmla="*/ 4199 h 10375"/>
              <a:gd name="T12" fmla="*/ 7623 w 10375"/>
              <a:gd name="T13" fmla="*/ 3838 h 10375"/>
              <a:gd name="T14" fmla="*/ 6538 w 10375"/>
              <a:gd name="T15" fmla="*/ 2754 h 10375"/>
              <a:gd name="T16" fmla="*/ 6176 w 10375"/>
              <a:gd name="T17" fmla="*/ 2754 h 10375"/>
              <a:gd name="T18" fmla="*/ 7441 w 10375"/>
              <a:gd name="T19" fmla="*/ 1850 h 10375"/>
              <a:gd name="T20" fmla="*/ 8526 w 10375"/>
              <a:gd name="T21" fmla="*/ 2935 h 10375"/>
              <a:gd name="T22" fmla="*/ 8526 w 10375"/>
              <a:gd name="T23" fmla="*/ 3296 h 10375"/>
              <a:gd name="T24" fmla="*/ 8165 w 10375"/>
              <a:gd name="T25" fmla="*/ 3658 h 10375"/>
              <a:gd name="T26" fmla="*/ 7804 w 10375"/>
              <a:gd name="T27" fmla="*/ 3658 h 10375"/>
              <a:gd name="T28" fmla="*/ 6719 w 10375"/>
              <a:gd name="T29" fmla="*/ 2573 h 10375"/>
              <a:gd name="T30" fmla="*/ 6719 w 10375"/>
              <a:gd name="T31" fmla="*/ 2211 h 10375"/>
              <a:gd name="T32" fmla="*/ 7080 w 10375"/>
              <a:gd name="T33" fmla="*/ 1850 h 10375"/>
              <a:gd name="T34" fmla="*/ 7441 w 10375"/>
              <a:gd name="T35" fmla="*/ 1850 h 10375"/>
              <a:gd name="T36" fmla="*/ 2583 w 10375"/>
              <a:gd name="T37" fmla="*/ 6639 h 10375"/>
              <a:gd name="T38" fmla="*/ 3738 w 10375"/>
              <a:gd name="T39" fmla="*/ 7794 h 10375"/>
              <a:gd name="T40" fmla="*/ 3688 w 10375"/>
              <a:gd name="T41" fmla="*/ 8005 h 10375"/>
              <a:gd name="T42" fmla="*/ 1943 w 10375"/>
              <a:gd name="T43" fmla="*/ 8595 h 10375"/>
              <a:gd name="T44" fmla="*/ 1780 w 10375"/>
              <a:gd name="T45" fmla="*/ 8433 h 10375"/>
              <a:gd name="T46" fmla="*/ 2370 w 10375"/>
              <a:gd name="T47" fmla="*/ 6688 h 10375"/>
              <a:gd name="T48" fmla="*/ 2583 w 10375"/>
              <a:gd name="T49" fmla="*/ 6639 h 10375"/>
              <a:gd name="T50" fmla="*/ 10375 w 10375"/>
              <a:gd name="T51" fmla="*/ 10375 h 10375"/>
              <a:gd name="T52" fmla="*/ 0 w 10375"/>
              <a:gd name="T53" fmla="*/ 10375 h 10375"/>
              <a:gd name="T54" fmla="*/ 0 w 10375"/>
              <a:gd name="T55" fmla="*/ 0 h 10375"/>
              <a:gd name="T56" fmla="*/ 10375 w 10375"/>
              <a:gd name="T57" fmla="*/ 0 h 10375"/>
              <a:gd name="T58" fmla="*/ 10375 w 10375"/>
              <a:gd name="T59" fmla="*/ 10375 h 10375"/>
              <a:gd name="T60" fmla="*/ 9565 w 10375"/>
              <a:gd name="T61" fmla="*/ 812 h 10375"/>
              <a:gd name="T62" fmla="*/ 810 w 10375"/>
              <a:gd name="T63" fmla="*/ 812 h 10375"/>
              <a:gd name="T64" fmla="*/ 810 w 10375"/>
              <a:gd name="T65" fmla="*/ 9565 h 10375"/>
              <a:gd name="T66" fmla="*/ 9564 w 10375"/>
              <a:gd name="T67" fmla="*/ 9565 h 10375"/>
              <a:gd name="T68" fmla="*/ 9564 w 10375"/>
              <a:gd name="T69" fmla="*/ 812 h 10375"/>
              <a:gd name="T70" fmla="*/ 9565 w 10375"/>
              <a:gd name="T71" fmla="*/ 812 h 10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75" h="10375">
                <a:moveTo>
                  <a:pt x="6176" y="2754"/>
                </a:moveTo>
                <a:lnTo>
                  <a:pt x="2741" y="6188"/>
                </a:lnTo>
                <a:cubicBezTo>
                  <a:pt x="2641" y="6288"/>
                  <a:pt x="2641" y="6449"/>
                  <a:pt x="2741" y="6549"/>
                </a:cubicBezTo>
                <a:lnTo>
                  <a:pt x="3826" y="7634"/>
                </a:lnTo>
                <a:cubicBezTo>
                  <a:pt x="3926" y="7734"/>
                  <a:pt x="4088" y="7734"/>
                  <a:pt x="4188" y="7634"/>
                </a:cubicBezTo>
                <a:lnTo>
                  <a:pt x="7623" y="4199"/>
                </a:lnTo>
                <a:cubicBezTo>
                  <a:pt x="7723" y="4099"/>
                  <a:pt x="7723" y="3938"/>
                  <a:pt x="7623" y="3838"/>
                </a:cubicBezTo>
                <a:lnTo>
                  <a:pt x="6538" y="2754"/>
                </a:lnTo>
                <a:cubicBezTo>
                  <a:pt x="6438" y="2654"/>
                  <a:pt x="6276" y="2654"/>
                  <a:pt x="6176" y="2754"/>
                </a:cubicBezTo>
                <a:close/>
                <a:moveTo>
                  <a:pt x="7441" y="1850"/>
                </a:moveTo>
                <a:lnTo>
                  <a:pt x="8526" y="2935"/>
                </a:lnTo>
                <a:cubicBezTo>
                  <a:pt x="8626" y="3035"/>
                  <a:pt x="8626" y="3196"/>
                  <a:pt x="8526" y="3296"/>
                </a:cubicBezTo>
                <a:lnTo>
                  <a:pt x="8165" y="3658"/>
                </a:lnTo>
                <a:cubicBezTo>
                  <a:pt x="8065" y="3758"/>
                  <a:pt x="7904" y="3758"/>
                  <a:pt x="7804" y="3658"/>
                </a:cubicBezTo>
                <a:lnTo>
                  <a:pt x="6719" y="2573"/>
                </a:lnTo>
                <a:cubicBezTo>
                  <a:pt x="6619" y="2473"/>
                  <a:pt x="6619" y="2311"/>
                  <a:pt x="6719" y="2211"/>
                </a:cubicBezTo>
                <a:lnTo>
                  <a:pt x="7080" y="1850"/>
                </a:lnTo>
                <a:cubicBezTo>
                  <a:pt x="7180" y="1750"/>
                  <a:pt x="7341" y="1750"/>
                  <a:pt x="7441" y="1850"/>
                </a:cubicBezTo>
                <a:close/>
                <a:moveTo>
                  <a:pt x="2583" y="6639"/>
                </a:moveTo>
                <a:lnTo>
                  <a:pt x="3738" y="7794"/>
                </a:lnTo>
                <a:cubicBezTo>
                  <a:pt x="3805" y="7862"/>
                  <a:pt x="3778" y="7975"/>
                  <a:pt x="3688" y="8005"/>
                </a:cubicBezTo>
                <a:lnTo>
                  <a:pt x="1943" y="8595"/>
                </a:lnTo>
                <a:cubicBezTo>
                  <a:pt x="1843" y="8629"/>
                  <a:pt x="1746" y="8534"/>
                  <a:pt x="1780" y="8433"/>
                </a:cubicBezTo>
                <a:lnTo>
                  <a:pt x="2370" y="6688"/>
                </a:lnTo>
                <a:cubicBezTo>
                  <a:pt x="2401" y="6599"/>
                  <a:pt x="2515" y="6572"/>
                  <a:pt x="2583" y="6639"/>
                </a:cubicBezTo>
                <a:close/>
                <a:moveTo>
                  <a:pt x="10375" y="10375"/>
                </a:moveTo>
                <a:lnTo>
                  <a:pt x="0" y="10375"/>
                </a:lnTo>
                <a:lnTo>
                  <a:pt x="0" y="0"/>
                </a:lnTo>
                <a:lnTo>
                  <a:pt x="10375" y="0"/>
                </a:lnTo>
                <a:lnTo>
                  <a:pt x="10375" y="10375"/>
                </a:lnTo>
                <a:close/>
                <a:moveTo>
                  <a:pt x="9565" y="812"/>
                </a:moveTo>
                <a:lnTo>
                  <a:pt x="810" y="812"/>
                </a:lnTo>
                <a:lnTo>
                  <a:pt x="810" y="9565"/>
                </a:lnTo>
                <a:lnTo>
                  <a:pt x="9564" y="9565"/>
                </a:lnTo>
                <a:lnTo>
                  <a:pt x="9564" y="812"/>
                </a:lnTo>
                <a:lnTo>
                  <a:pt x="9565" y="812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矩形 263">
            <a:extLst>
              <a:ext uri="{FF2B5EF4-FFF2-40B4-BE49-F238E27FC236}">
                <a16:creationId xmlns:a16="http://schemas.microsoft.com/office/drawing/2014/main" id="{97DD921D-F1BD-4E38-8E12-CDA98AD6F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030" y="4067660"/>
            <a:ext cx="3809318" cy="45719"/>
          </a:xfrm>
          <a:prstGeom prst="rect">
            <a:avLst/>
          </a:prstGeom>
          <a:solidFill>
            <a:schemeClr val="lt1">
              <a:lumMod val="100000"/>
            </a:schemeClr>
          </a:solidFill>
          <a:ln w="12700">
            <a:solidFill>
              <a:schemeClr val="lt1">
                <a:lumMod val="100000"/>
              </a:schemeClr>
            </a:solidFill>
            <a:beve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4">
            <a:extLst>
              <a:ext uri="{FF2B5EF4-FFF2-40B4-BE49-F238E27FC236}">
                <a16:creationId xmlns:a16="http://schemas.microsoft.com/office/drawing/2014/main" id="{E9E0429C-8386-46D4-833B-3D8B5A3AA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834" y="4915034"/>
            <a:ext cx="2043020" cy="40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vi-VN" sz="200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3</a:t>
            </a:r>
            <a:r>
              <a:rPr lang="vi-VN" altLang="vi-VN" sz="200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. </a:t>
            </a:r>
            <a:r>
              <a:rPr lang="en-US" altLang="vi-V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Ứng</a:t>
            </a:r>
            <a:r>
              <a:rPr lang="en-US" altLang="vi-VN" sz="2000" dirty="0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dụng</a:t>
            </a: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434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289" grpId="0"/>
      <p:bldP spid="291" grpId="0"/>
      <p:bldP spid="293" grpId="0" animBg="1"/>
      <p:bldP spid="32" grpId="0" animBg="1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85747" y="269351"/>
            <a:ext cx="1659494" cy="198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vi-VN" altLang="vi-VN" sz="700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Thêm văn bản chi tiết văn bản</a:t>
            </a:r>
            <a:endParaRPr lang="ru-RU" sz="7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801478" y="308101"/>
            <a:ext cx="107157" cy="1071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Прямоугольный треугольник 8"/>
          <p:cNvSpPr/>
          <p:nvPr/>
        </p:nvSpPr>
        <p:spPr>
          <a:xfrm flipH="1">
            <a:off x="11169755" y="5810252"/>
            <a:ext cx="1022249" cy="104775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822" y="269351"/>
            <a:ext cx="929759" cy="1981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vi-VN" altLang="vi-VN" sz="700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Thêm văn bản</a:t>
            </a:r>
            <a:endParaRPr lang="ru-RU" sz="7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Полилиния 21"/>
          <p:cNvSpPr/>
          <p:nvPr/>
        </p:nvSpPr>
        <p:spPr>
          <a:xfrm rot="2700000">
            <a:off x="4794016" y="-3693945"/>
            <a:ext cx="3458473" cy="11930433"/>
          </a:xfrm>
          <a:custGeom>
            <a:avLst/>
            <a:gdLst>
              <a:gd name="connsiteX0" fmla="*/ 3458472 w 3458473"/>
              <a:gd name="connsiteY0" fmla="*/ 0 h 11930432"/>
              <a:gd name="connsiteX1" fmla="*/ 3458472 w 3458473"/>
              <a:gd name="connsiteY1" fmla="*/ 3515001 h 11930432"/>
              <a:gd name="connsiteX2" fmla="*/ 3458473 w 3458473"/>
              <a:gd name="connsiteY2" fmla="*/ 3515001 h 11930432"/>
              <a:gd name="connsiteX3" fmla="*/ 3458473 w 3458473"/>
              <a:gd name="connsiteY3" fmla="*/ 10216839 h 11930432"/>
              <a:gd name="connsiteX4" fmla="*/ 3458472 w 3458473"/>
              <a:gd name="connsiteY4" fmla="*/ 10216839 h 11930432"/>
              <a:gd name="connsiteX5" fmla="*/ 1722907 w 3458473"/>
              <a:gd name="connsiteY5" fmla="*/ 11930432 h 11930432"/>
              <a:gd name="connsiteX6" fmla="*/ 0 w 3458473"/>
              <a:gd name="connsiteY6" fmla="*/ 10216839 h 11930432"/>
              <a:gd name="connsiteX7" fmla="*/ 2 w 3458473"/>
              <a:gd name="connsiteY7" fmla="*/ 10216839 h 11930432"/>
              <a:gd name="connsiteX8" fmla="*/ 2 w 3458473"/>
              <a:gd name="connsiteY8" fmla="*/ 3515001 h 11930432"/>
              <a:gd name="connsiteX9" fmla="*/ 1 w 3458473"/>
              <a:gd name="connsiteY9" fmla="*/ 3515001 h 1193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58473" h="11930432">
                <a:moveTo>
                  <a:pt x="3458472" y="0"/>
                </a:moveTo>
                <a:lnTo>
                  <a:pt x="3458472" y="3515001"/>
                </a:lnTo>
                <a:lnTo>
                  <a:pt x="3458473" y="3515001"/>
                </a:lnTo>
                <a:lnTo>
                  <a:pt x="3458473" y="10216839"/>
                </a:lnTo>
                <a:lnTo>
                  <a:pt x="3458472" y="10216839"/>
                </a:lnTo>
                <a:lnTo>
                  <a:pt x="1722907" y="11930432"/>
                </a:lnTo>
                <a:lnTo>
                  <a:pt x="0" y="10216839"/>
                </a:lnTo>
                <a:lnTo>
                  <a:pt x="2" y="10216839"/>
                </a:lnTo>
                <a:lnTo>
                  <a:pt x="2" y="3515001"/>
                </a:lnTo>
                <a:lnTo>
                  <a:pt x="1" y="351500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1860633" y="609601"/>
            <a:ext cx="1329159" cy="1329161"/>
          </a:xfrm>
          <a:prstGeom prst="line">
            <a:avLst/>
          </a:prstGeom>
          <a:ln w="76200" cap="rnd">
            <a:solidFill>
              <a:srgbClr val="F4F4F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86899" y="1634462"/>
            <a:ext cx="5156883" cy="4120601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Electrocardiogram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301" y="990261"/>
            <a:ext cx="3904403" cy="4557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08000"/>
              </a:lnSpc>
            </a:pPr>
            <a:r>
              <a:rPr lang="en-US" altLang="vi-VN" sz="3200" b="1" spc="3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Mạch</a:t>
            </a:r>
            <a:r>
              <a:rPr lang="en-US" altLang="vi-VN" sz="3200" b="1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ECG </a:t>
            </a:r>
            <a:r>
              <a:rPr lang="en-US" altLang="vi-VN" sz="3200" b="1" spc="3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là</a:t>
            </a:r>
            <a:r>
              <a:rPr lang="en-US" altLang="vi-VN" sz="3200" b="1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vi-VN" sz="3200" b="1" spc="3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gì</a:t>
            </a:r>
            <a:r>
              <a:rPr lang="en-US" altLang="vi-VN" sz="3200" b="1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?</a:t>
            </a:r>
            <a:endParaRPr lang="vi-VN" altLang="vi-VN" sz="3200" b="1" spc="3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1" name="Picture 10" descr="IMG_256">
            <a:extLst>
              <a:ext uri="{FF2B5EF4-FFF2-40B4-BE49-F238E27FC236}">
                <a16:creationId xmlns:a16="http://schemas.microsoft.com/office/drawing/2014/main" id="{B75CE001-F2C7-42DE-A434-430AFD4DC9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4595" y="707366"/>
            <a:ext cx="5156883" cy="550365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036113-4178-4AA6-85CC-6F4B775F37D3}"/>
              </a:ext>
            </a:extLst>
          </p:cNvPr>
          <p:cNvSpPr/>
          <p:nvPr/>
        </p:nvSpPr>
        <p:spPr>
          <a:xfrm>
            <a:off x="0" y="828136"/>
            <a:ext cx="569343" cy="26008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33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 21">
            <a:extLst>
              <a:ext uri="{FF2B5EF4-FFF2-40B4-BE49-F238E27FC236}">
                <a16:creationId xmlns:a16="http://schemas.microsoft.com/office/drawing/2014/main" id="{91D63C45-F979-4D25-8414-EFB1011FAC6E}"/>
              </a:ext>
            </a:extLst>
          </p:cNvPr>
          <p:cNvSpPr/>
          <p:nvPr/>
        </p:nvSpPr>
        <p:spPr>
          <a:xfrm rot="2700000">
            <a:off x="4809900" y="-3674907"/>
            <a:ext cx="3458473" cy="11930433"/>
          </a:xfrm>
          <a:custGeom>
            <a:avLst/>
            <a:gdLst>
              <a:gd name="connsiteX0" fmla="*/ 3458472 w 3458473"/>
              <a:gd name="connsiteY0" fmla="*/ 0 h 11930432"/>
              <a:gd name="connsiteX1" fmla="*/ 3458472 w 3458473"/>
              <a:gd name="connsiteY1" fmla="*/ 3515001 h 11930432"/>
              <a:gd name="connsiteX2" fmla="*/ 3458473 w 3458473"/>
              <a:gd name="connsiteY2" fmla="*/ 3515001 h 11930432"/>
              <a:gd name="connsiteX3" fmla="*/ 3458473 w 3458473"/>
              <a:gd name="connsiteY3" fmla="*/ 10216839 h 11930432"/>
              <a:gd name="connsiteX4" fmla="*/ 3458472 w 3458473"/>
              <a:gd name="connsiteY4" fmla="*/ 10216839 h 11930432"/>
              <a:gd name="connsiteX5" fmla="*/ 1722907 w 3458473"/>
              <a:gd name="connsiteY5" fmla="*/ 11930432 h 11930432"/>
              <a:gd name="connsiteX6" fmla="*/ 0 w 3458473"/>
              <a:gd name="connsiteY6" fmla="*/ 10216839 h 11930432"/>
              <a:gd name="connsiteX7" fmla="*/ 2 w 3458473"/>
              <a:gd name="connsiteY7" fmla="*/ 10216839 h 11930432"/>
              <a:gd name="connsiteX8" fmla="*/ 2 w 3458473"/>
              <a:gd name="connsiteY8" fmla="*/ 3515001 h 11930432"/>
              <a:gd name="connsiteX9" fmla="*/ 1 w 3458473"/>
              <a:gd name="connsiteY9" fmla="*/ 3515001 h 1193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58473" h="11930432">
                <a:moveTo>
                  <a:pt x="3458472" y="0"/>
                </a:moveTo>
                <a:lnTo>
                  <a:pt x="3458472" y="3515001"/>
                </a:lnTo>
                <a:lnTo>
                  <a:pt x="3458473" y="3515001"/>
                </a:lnTo>
                <a:lnTo>
                  <a:pt x="3458473" y="10216839"/>
                </a:lnTo>
                <a:lnTo>
                  <a:pt x="3458472" y="10216839"/>
                </a:lnTo>
                <a:lnTo>
                  <a:pt x="1722907" y="11930432"/>
                </a:lnTo>
                <a:lnTo>
                  <a:pt x="0" y="10216839"/>
                </a:lnTo>
                <a:lnTo>
                  <a:pt x="2" y="10216839"/>
                </a:lnTo>
                <a:lnTo>
                  <a:pt x="2" y="3515001"/>
                </a:lnTo>
                <a:lnTo>
                  <a:pt x="1" y="3515001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2D8423-10E8-4364-9862-F580E18E1313}"/>
              </a:ext>
            </a:extLst>
          </p:cNvPr>
          <p:cNvSpPr txBox="1"/>
          <p:nvPr/>
        </p:nvSpPr>
        <p:spPr>
          <a:xfrm>
            <a:off x="996736" y="1483897"/>
            <a:ext cx="59397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Đặc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tín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tim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mỗi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chu </a:t>
            </a:r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kì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chuyển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tim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gồm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6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làn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sóng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nối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tiếp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nhau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biểu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thị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bằng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chữ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cái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P,Q,R,S,T,U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quá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khử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cực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QRS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quá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khử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cực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tâm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thất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quá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tái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khử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cực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sóng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Biên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độ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sóng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P,Q,S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nhỏ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cỡ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0.2-0.5mV</a:t>
            </a: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Biên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độ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lớn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sóng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cỡ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1.5-2mV</a:t>
            </a: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D2EE0-57C2-41A2-9225-0CE821C43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510" y="963518"/>
            <a:ext cx="4883098" cy="5195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FE0AF9-9089-4317-8679-621759B8F243}"/>
              </a:ext>
            </a:extLst>
          </p:cNvPr>
          <p:cNvSpPr/>
          <p:nvPr/>
        </p:nvSpPr>
        <p:spPr>
          <a:xfrm>
            <a:off x="0" y="828136"/>
            <a:ext cx="543464" cy="26828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cs typeface="+mn-ea"/>
              <a:sym typeface="+mn-lt"/>
            </a:endParaRPr>
          </a:p>
        </p:txBody>
      </p:sp>
      <p:pic>
        <p:nvPicPr>
          <p:cNvPr id="3" name="图片占位符 2">
            <a:extLst>
              <a:ext uri="{FF2B5EF4-FFF2-40B4-BE49-F238E27FC236}">
                <a16:creationId xmlns:a16="http://schemas.microsoft.com/office/drawing/2014/main" id="{64C66363-99BA-48DE-9A34-174EE47447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3" r="27903"/>
          <a:stretch>
            <a:fillRect/>
          </a:stretch>
        </p:blipFill>
        <p:spPr/>
      </p:pic>
      <p:sp>
        <p:nvSpPr>
          <p:cNvPr id="23" name="Прямоугольный треугольник 22" hidden="1"/>
          <p:cNvSpPr/>
          <p:nvPr/>
        </p:nvSpPr>
        <p:spPr>
          <a:xfrm flipV="1">
            <a:off x="1276478" y="2306343"/>
            <a:ext cx="4622214" cy="4632957"/>
          </a:xfrm>
          <a:prstGeom prst="rtTriangle">
            <a:avLst/>
          </a:prstGeom>
          <a:solidFill>
            <a:srgbClr val="FFC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cs typeface="+mn-ea"/>
              <a:sym typeface="+mn-lt"/>
            </a:endParaRPr>
          </a:p>
        </p:txBody>
      </p:sp>
      <p:sp>
        <p:nvSpPr>
          <p:cNvPr id="24" name="Прямоугольник 23" hidden="1"/>
          <p:cNvSpPr/>
          <p:nvPr/>
        </p:nvSpPr>
        <p:spPr>
          <a:xfrm>
            <a:off x="1276473" y="-29497"/>
            <a:ext cx="4622218" cy="2335836"/>
          </a:xfrm>
          <a:prstGeom prst="rect">
            <a:avLst/>
          </a:prstGeom>
          <a:solidFill>
            <a:srgbClr val="FFC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cs typeface="+mn-ea"/>
              <a:sym typeface="+mn-lt"/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1892302" y="4"/>
            <a:ext cx="10299700" cy="6858001"/>
          </a:xfrm>
          <a:custGeom>
            <a:avLst/>
            <a:gdLst>
              <a:gd name="connsiteX0" fmla="*/ 6794500 w 10299700"/>
              <a:gd name="connsiteY0" fmla="*/ 0 h 6858001"/>
              <a:gd name="connsiteX1" fmla="*/ 10299700 w 10299700"/>
              <a:gd name="connsiteY1" fmla="*/ 0 h 6858001"/>
              <a:gd name="connsiteX2" fmla="*/ 10299700 w 10299700"/>
              <a:gd name="connsiteY2" fmla="*/ 6858000 h 6858001"/>
              <a:gd name="connsiteX3" fmla="*/ 6794500 w 10299700"/>
              <a:gd name="connsiteY3" fmla="*/ 6858000 h 6858001"/>
              <a:gd name="connsiteX4" fmla="*/ 6794500 w 10299700"/>
              <a:gd name="connsiteY4" fmla="*/ 6858001 h 6858001"/>
              <a:gd name="connsiteX5" fmla="*/ 0 w 10299700"/>
              <a:gd name="connsiteY5" fmla="*/ 6858001 h 6858001"/>
              <a:gd name="connsiteX6" fmla="*/ 6794500 w 10299700"/>
              <a:gd name="connsiteY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99700" h="6858001">
                <a:moveTo>
                  <a:pt x="6794500" y="0"/>
                </a:moveTo>
                <a:lnTo>
                  <a:pt x="10299700" y="0"/>
                </a:lnTo>
                <a:lnTo>
                  <a:pt x="10299700" y="6858000"/>
                </a:lnTo>
                <a:lnTo>
                  <a:pt x="6794500" y="6858000"/>
                </a:lnTo>
                <a:lnTo>
                  <a:pt x="6794500" y="6858001"/>
                </a:lnTo>
                <a:lnTo>
                  <a:pt x="0" y="6858001"/>
                </a:lnTo>
                <a:lnTo>
                  <a:pt x="67945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cs typeface="+mn-ea"/>
              <a:sym typeface="+mn-lt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9785744" y="1092201"/>
            <a:ext cx="1346202" cy="1346201"/>
          </a:xfrm>
          <a:prstGeom prst="lin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ый треугольник 4"/>
          <p:cNvSpPr/>
          <p:nvPr/>
        </p:nvSpPr>
        <p:spPr>
          <a:xfrm flipH="1">
            <a:off x="11169752" y="5810252"/>
            <a:ext cx="1022249" cy="104775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solidFill>
                <a:srgbClr val="100707"/>
              </a:solidFill>
              <a:cs typeface="+mn-ea"/>
              <a:sym typeface="+mn-lt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flipH="1">
            <a:off x="3822202" y="5498599"/>
            <a:ext cx="1359405" cy="1359402"/>
          </a:xfrm>
          <a:prstGeom prst="line">
            <a:avLst/>
          </a:prstGeom>
          <a:ln w="88900" cap="rnd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flipH="1">
            <a:off x="1892304" y="4"/>
            <a:ext cx="6857999" cy="6858001"/>
          </a:xfrm>
          <a:prstGeom prst="line">
            <a:avLst/>
          </a:prstGeom>
          <a:ln w="44450" cap="rnd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356756" y="6217195"/>
            <a:ext cx="149226" cy="149226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17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EA831F-DB45-46C7-B79A-22D811B1927A}"/>
              </a:ext>
            </a:extLst>
          </p:cNvPr>
          <p:cNvSpPr txBox="1"/>
          <p:nvPr/>
        </p:nvSpPr>
        <p:spPr>
          <a:xfrm>
            <a:off x="5918185" y="1765301"/>
            <a:ext cx="5762691" cy="23416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600" b="1" dirty="0" err="1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Nguyên</a:t>
            </a:r>
            <a:r>
              <a:rPr lang="en-US" altLang="zh-CN" sz="6600" b="1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6600" b="1" dirty="0" err="1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lý</a:t>
            </a:r>
            <a:r>
              <a:rPr lang="en-US" altLang="zh-CN" sz="6600" b="1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6600" b="1" dirty="0" err="1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+mn-lt"/>
              </a:rPr>
              <a:t>đo</a:t>
            </a:r>
            <a:endParaRPr lang="en-US" altLang="zh-CN" sz="6600" b="1" dirty="0">
              <a:solidFill>
                <a:srgbClr val="F2F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en-US" sz="6600" b="1" dirty="0" err="1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mạch</a:t>
            </a:r>
            <a:r>
              <a:rPr lang="en-US" sz="6600" b="1" dirty="0">
                <a:solidFill>
                  <a:srgbClr val="F2F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ECG</a:t>
            </a:r>
          </a:p>
          <a:p>
            <a:endParaRPr lang="en-US" altLang="zh-CN" sz="6600" dirty="0">
              <a:solidFill>
                <a:srgbClr val="F2F2F2"/>
              </a:solidFill>
              <a:latin typeface="MV Boli" panose="02000500030200090000" pitchFamily="2" charset="0"/>
              <a:cs typeface="MV Boli" panose="02000500030200090000" pitchFamily="2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235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82104BB-7A78-4F77-AB8B-0A0DD85F40C8}"/>
              </a:ext>
            </a:extLst>
          </p:cNvPr>
          <p:cNvSpPr txBox="1"/>
          <p:nvPr/>
        </p:nvSpPr>
        <p:spPr>
          <a:xfrm>
            <a:off x="983679" y="693555"/>
            <a:ext cx="3910309" cy="52909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 co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mV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đớn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580FEE97-5764-4E29-8DB6-2EE87BDB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064" y="693555"/>
            <a:ext cx="6556134" cy="547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163D4D-B277-4B16-BBAD-C4727E39B8C9}"/>
              </a:ext>
            </a:extLst>
          </p:cNvPr>
          <p:cNvSpPr/>
          <p:nvPr/>
        </p:nvSpPr>
        <p:spPr>
          <a:xfrm>
            <a:off x="0" y="836762"/>
            <a:ext cx="552091" cy="26655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9522169" y="4947915"/>
            <a:ext cx="247723" cy="21355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23026" y="881182"/>
            <a:ext cx="2307402" cy="710567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altLang="vi-VN" sz="3600" dirty="0">
              <a:solidFill>
                <a:schemeClr val="accent1"/>
              </a:solidFill>
              <a:latin typeface="Times New Roman" panose="02020603050405020304" pitchFamily="18" charset="0"/>
              <a:ea typeface="Noto Sans"/>
              <a:cs typeface="Times New Roman" panose="02020603050405020304" pitchFamily="18" charset="0"/>
              <a:sym typeface="+mn-lt"/>
            </a:endParaRPr>
          </a:p>
          <a:p>
            <a:endParaRPr lang="zh-CN" altLang="en-US" sz="1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9" name="TextBox 3073"/>
          <p:cNvSpPr txBox="1"/>
          <p:nvPr/>
        </p:nvSpPr>
        <p:spPr>
          <a:xfrm>
            <a:off x="1657037" y="5409713"/>
            <a:ext cx="2325573" cy="8291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Máy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theo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dõi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điện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tim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0" name="TextBox 3073"/>
          <p:cNvSpPr txBox="1"/>
          <p:nvPr/>
        </p:nvSpPr>
        <p:spPr>
          <a:xfrm>
            <a:off x="5376621" y="5407564"/>
            <a:ext cx="2269645" cy="502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nhịp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26967" y="1592823"/>
            <a:ext cx="1210869" cy="492557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endParaRPr lang="zh-CN" altLang="en-US" sz="1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7" name="TextBox 3073"/>
          <p:cNvSpPr txBox="1"/>
          <p:nvPr/>
        </p:nvSpPr>
        <p:spPr>
          <a:xfrm>
            <a:off x="8801351" y="5407564"/>
            <a:ext cx="2253680" cy="502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DAD06-9015-435B-91A0-D7AA18D73302}"/>
              </a:ext>
            </a:extLst>
          </p:cNvPr>
          <p:cNvSpPr txBox="1"/>
          <p:nvPr/>
        </p:nvSpPr>
        <p:spPr>
          <a:xfrm>
            <a:off x="3230428" y="853085"/>
            <a:ext cx="85273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tâm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thường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y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học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đây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xét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nghiệm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phổ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biến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dõi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tình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trạng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tim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tình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huống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bệnh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tim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mạch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tâm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cũng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bị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tiêu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chuẩn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phòng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mổ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trên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xe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cứu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thương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lĩnh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vực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chẩn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đoán</a:t>
            </a:r>
            <a:r>
              <a:rPr lang="en-US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CIDFont"/>
                <a:cs typeface="Times New Roman" panose="02020603050405020304" pitchFamily="18" charset="0"/>
              </a:rPr>
              <a:t> ECG:</a:t>
            </a:r>
            <a:endParaRPr lang="en-US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Picture Placeholder 16" descr="IMG_256">
            <a:extLst>
              <a:ext uri="{FF2B5EF4-FFF2-40B4-BE49-F238E27FC236}">
                <a16:creationId xmlns:a16="http://schemas.microsoft.com/office/drawing/2014/main" id="{24E17C79-8298-4E14-A58A-D0459BF7C3A7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rcRect l="21906" r="21906"/>
          <a:stretch>
            <a:fillRect/>
          </a:stretch>
        </p:blipFill>
        <p:spPr>
          <a:xfrm>
            <a:off x="923026" y="2544793"/>
            <a:ext cx="3326965" cy="28627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Picture Placeholder 27" descr="IMG_256">
            <a:extLst>
              <a:ext uri="{FF2B5EF4-FFF2-40B4-BE49-F238E27FC236}">
                <a16:creationId xmlns:a16="http://schemas.microsoft.com/office/drawing/2014/main" id="{9412532E-5E5D-4EB4-959B-ABE34C872278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4483489" y="2544793"/>
            <a:ext cx="3396275" cy="28627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Placeholder 28" descr="IMG_256">
            <a:extLst>
              <a:ext uri="{FF2B5EF4-FFF2-40B4-BE49-F238E27FC236}">
                <a16:creationId xmlns:a16="http://schemas.microsoft.com/office/drawing/2014/main" id="{F6FB930B-F550-4F21-8DE1-1ECEC4FD2F48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5"/>
          <a:srcRect l="27454" r="27454"/>
          <a:stretch>
            <a:fillRect/>
          </a:stretch>
        </p:blipFill>
        <p:spPr>
          <a:xfrm>
            <a:off x="8151962" y="2544793"/>
            <a:ext cx="3260335" cy="28627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28FF80-46E9-433B-8B28-55CA3CC29135}"/>
              </a:ext>
            </a:extLst>
          </p:cNvPr>
          <p:cNvSpPr/>
          <p:nvPr/>
        </p:nvSpPr>
        <p:spPr>
          <a:xfrm>
            <a:off x="0" y="853085"/>
            <a:ext cx="552091" cy="25759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0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39" grpId="0"/>
      <p:bldP spid="20" grpId="0"/>
      <p:bldP spid="24" grpId="0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699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699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6998;"/>
</p:tagLst>
</file>

<file path=ppt/theme/theme1.xml><?xml version="1.0" encoding="utf-8"?>
<a:theme xmlns:a="http://schemas.openxmlformats.org/drawingml/2006/main" name="Office Theme">
  <a:themeElements>
    <a:clrScheme name="自定义 281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F387A"/>
      </a:accent1>
      <a:accent2>
        <a:srgbClr val="5B9BD5"/>
      </a:accent2>
      <a:accent3>
        <a:srgbClr val="3D9BDE"/>
      </a:accent3>
      <a:accent4>
        <a:srgbClr val="5084BB"/>
      </a:accent4>
      <a:accent5>
        <a:srgbClr val="5B9BD5"/>
      </a:accent5>
      <a:accent6>
        <a:srgbClr val="00A0FF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Heavy"/>
        <a:ea typeface="思源黑体 CN Normal"/>
        <a:cs typeface="Arial"/>
      </a:majorFont>
      <a:minorFont>
        <a:latin typeface="思源黑体 CN Light"/>
        <a:ea typeface="思源黑体 CN Regular"/>
        <a:cs typeface="Arial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 algn="l">
          <a:lnSpc>
            <a:spcPct val="104000"/>
          </a:lnSpc>
          <a:defRPr sz="1200" dirty="0">
            <a:solidFill>
              <a:schemeClr val="tx1">
                <a:lumMod val="95000"/>
                <a:lumOff val="5000"/>
              </a:schemeClr>
            </a:solidFill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F387A"/>
      </a:accent1>
      <a:accent2>
        <a:srgbClr val="ED7D31"/>
      </a:accent2>
      <a:accent3>
        <a:srgbClr val="3D9BDE"/>
      </a:accent3>
      <a:accent4>
        <a:srgbClr val="5084BB"/>
      </a:accent4>
      <a:accent5>
        <a:srgbClr val="5B9BD5"/>
      </a:accent5>
      <a:accent6>
        <a:srgbClr val="00A0FF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Heavy"/>
        <a:ea typeface="思源黑体"/>
        <a:cs typeface="Arial"/>
      </a:majorFont>
      <a:minorFont>
        <a:latin typeface="思源黑体"/>
        <a:ea typeface="思源黑体"/>
        <a:cs typeface="Arial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2662</TotalTime>
  <Words>786</Words>
  <Application>Microsoft Office PowerPoint</Application>
  <PresentationFormat>Widescreen</PresentationFormat>
  <Paragraphs>132</Paragraphs>
  <Slides>24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2" baseType="lpstr">
      <vt:lpstr>等线</vt:lpstr>
      <vt:lpstr>Arial</vt:lpstr>
      <vt:lpstr>Calibri</vt:lpstr>
      <vt:lpstr>Cambria Math</vt:lpstr>
      <vt:lpstr>Circe</vt:lpstr>
      <vt:lpstr>Circe Bold</vt:lpstr>
      <vt:lpstr>MV Boli</vt:lpstr>
      <vt:lpstr>Noto Sans</vt:lpstr>
      <vt:lpstr>PT Sans</vt:lpstr>
      <vt:lpstr>Times New Roman</vt:lpstr>
      <vt:lpstr>Wingdings</vt:lpstr>
      <vt:lpstr>思源黑体</vt:lpstr>
      <vt:lpstr>思源黑体 CN Heavy</vt:lpstr>
      <vt:lpstr>思源黑体 CN Light</vt:lpstr>
      <vt:lpstr>思源黑体 CN Normal</vt:lpstr>
      <vt:lpstr>思源黑体 CN Regular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KHANG PHẠM VĨNH</cp:lastModifiedBy>
  <cp:revision>303</cp:revision>
  <dcterms:created xsi:type="dcterms:W3CDTF">2019-07-11T04:52:53Z</dcterms:created>
  <dcterms:modified xsi:type="dcterms:W3CDTF">2025-04-14T13:01:02Z</dcterms:modified>
</cp:coreProperties>
</file>